
<file path=[Content_Types].xml><?xml version="1.0" encoding="utf-8"?>
<Types xmlns="http://schemas.openxmlformats.org/package/2006/content-types">
  <Default Extension="avi" ContentType="video/x-msvideo"/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47"/>
  </p:notesMasterIdLst>
  <p:sldIdLst>
    <p:sldId id="256" r:id="rId2"/>
    <p:sldId id="257" r:id="rId3"/>
    <p:sldId id="258" r:id="rId4"/>
    <p:sldId id="259" r:id="rId5"/>
    <p:sldId id="260" r:id="rId6"/>
    <p:sldId id="279" r:id="rId7"/>
    <p:sldId id="280" r:id="rId8"/>
    <p:sldId id="263" r:id="rId9"/>
    <p:sldId id="281" r:id="rId10"/>
    <p:sldId id="262" r:id="rId11"/>
    <p:sldId id="267" r:id="rId12"/>
    <p:sldId id="268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86" r:id="rId21"/>
    <p:sldId id="304" r:id="rId22"/>
    <p:sldId id="305" r:id="rId23"/>
    <p:sldId id="290" r:id="rId24"/>
    <p:sldId id="291" r:id="rId25"/>
    <p:sldId id="292" r:id="rId26"/>
    <p:sldId id="293" r:id="rId27"/>
    <p:sldId id="307" r:id="rId28"/>
    <p:sldId id="310" r:id="rId29"/>
    <p:sldId id="311" r:id="rId30"/>
    <p:sldId id="295" r:id="rId31"/>
    <p:sldId id="308" r:id="rId32"/>
    <p:sldId id="309" r:id="rId33"/>
    <p:sldId id="306" r:id="rId34"/>
    <p:sldId id="296" r:id="rId35"/>
    <p:sldId id="297" r:id="rId36"/>
    <p:sldId id="298" r:id="rId37"/>
    <p:sldId id="299" r:id="rId38"/>
    <p:sldId id="300" r:id="rId39"/>
    <p:sldId id="301" r:id="rId40"/>
    <p:sldId id="303" r:id="rId41"/>
    <p:sldId id="261" r:id="rId42"/>
    <p:sldId id="264" r:id="rId43"/>
    <p:sldId id="265" r:id="rId44"/>
    <p:sldId id="266" r:id="rId45"/>
    <p:sldId id="269" r:id="rId46"/>
  </p:sldIdLst>
  <p:sldSz cx="9144000" cy="5143500" type="screen16x9"/>
  <p:notesSz cx="6858000" cy="9144000"/>
  <p:embeddedFontLst>
    <p:embeddedFont>
      <p:font typeface="Old Standard TT" panose="020B0604020202020204" charset="0"/>
      <p:regular r:id="rId48"/>
      <p:bold r:id="rId49"/>
      <p:italic r:id="rId5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E4D2B"/>
    <a:srgbClr val="C8C37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8463411-F277-47FB-9A9B-BCDD913FEACE}" v="34" dt="2024-06-13T16:50:02.12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626" autoAdjust="0"/>
    <p:restoredTop sz="94660"/>
  </p:normalViewPr>
  <p:slideViewPr>
    <p:cSldViewPr snapToGrid="0">
      <p:cViewPr>
        <p:scale>
          <a:sx n="100" d="100"/>
          <a:sy n="100" d="100"/>
        </p:scale>
        <p:origin x="1480" y="32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font" Target="fonts/font3.fntdata"/><Relationship Id="rId55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1.fntdata"/><Relationship Id="rId56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2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yler Howard" userId="91ab63ab47daf7fe" providerId="LiveId" clId="{98463411-F277-47FB-9A9B-BCDD913FEACE}"/>
    <pc:docChg chg="undo custSel addSld delSld modSld sldOrd">
      <pc:chgData name="Kyler Howard" userId="91ab63ab47daf7fe" providerId="LiveId" clId="{98463411-F277-47FB-9A9B-BCDD913FEACE}" dt="2024-06-13T16:50:46.410" v="664"/>
      <pc:docMkLst>
        <pc:docMk/>
      </pc:docMkLst>
      <pc:sldChg chg="modSp mod">
        <pc:chgData name="Kyler Howard" userId="91ab63ab47daf7fe" providerId="LiveId" clId="{98463411-F277-47FB-9A9B-BCDD913FEACE}" dt="2024-06-13T15:07:07.287" v="6" actId="20577"/>
        <pc:sldMkLst>
          <pc:docMk/>
          <pc:sldMk cId="0" sldId="256"/>
        </pc:sldMkLst>
        <pc:spChg chg="mod">
          <ac:chgData name="Kyler Howard" userId="91ab63ab47daf7fe" providerId="LiveId" clId="{98463411-F277-47FB-9A9B-BCDD913FEACE}" dt="2024-06-13T15:07:07.287" v="6" actId="20577"/>
          <ac:spMkLst>
            <pc:docMk/>
            <pc:sldMk cId="0" sldId="256"/>
            <ac:spMk id="61" creationId="{00000000-0000-0000-0000-000000000000}"/>
          </ac:spMkLst>
        </pc:spChg>
      </pc:sldChg>
      <pc:sldChg chg="modSp mod">
        <pc:chgData name="Kyler Howard" userId="91ab63ab47daf7fe" providerId="LiveId" clId="{98463411-F277-47FB-9A9B-BCDD913FEACE}" dt="2024-06-13T16:50:46.410" v="664"/>
        <pc:sldMkLst>
          <pc:docMk/>
          <pc:sldMk cId="0" sldId="257"/>
        </pc:sldMkLst>
        <pc:spChg chg="mod">
          <ac:chgData name="Kyler Howard" userId="91ab63ab47daf7fe" providerId="LiveId" clId="{98463411-F277-47FB-9A9B-BCDD913FEACE}" dt="2024-06-13T16:50:46.410" v="664"/>
          <ac:spMkLst>
            <pc:docMk/>
            <pc:sldMk cId="0" sldId="257"/>
            <ac:spMk id="67" creationId="{00000000-0000-0000-0000-000000000000}"/>
          </ac:spMkLst>
        </pc:spChg>
      </pc:sldChg>
      <pc:sldChg chg="modSp mod">
        <pc:chgData name="Kyler Howard" userId="91ab63ab47daf7fe" providerId="LiveId" clId="{98463411-F277-47FB-9A9B-BCDD913FEACE}" dt="2024-06-13T16:50:44.615" v="663"/>
        <pc:sldMkLst>
          <pc:docMk/>
          <pc:sldMk cId="0" sldId="258"/>
        </pc:sldMkLst>
        <pc:spChg chg="mod">
          <ac:chgData name="Kyler Howard" userId="91ab63ab47daf7fe" providerId="LiveId" clId="{98463411-F277-47FB-9A9B-BCDD913FEACE}" dt="2024-06-13T16:50:44.615" v="663"/>
          <ac:spMkLst>
            <pc:docMk/>
            <pc:sldMk cId="0" sldId="258"/>
            <ac:spMk id="74" creationId="{00000000-0000-0000-0000-000000000000}"/>
          </ac:spMkLst>
        </pc:spChg>
      </pc:sldChg>
      <pc:sldChg chg="modSp mod">
        <pc:chgData name="Kyler Howard" userId="91ab63ab47daf7fe" providerId="LiveId" clId="{98463411-F277-47FB-9A9B-BCDD913FEACE}" dt="2024-06-13T15:07:41.865" v="12" actId="27636"/>
        <pc:sldMkLst>
          <pc:docMk/>
          <pc:sldMk cId="0" sldId="259"/>
        </pc:sldMkLst>
        <pc:spChg chg="mod">
          <ac:chgData name="Kyler Howard" userId="91ab63ab47daf7fe" providerId="LiveId" clId="{98463411-F277-47FB-9A9B-BCDD913FEACE}" dt="2024-06-13T15:07:41.865" v="12" actId="27636"/>
          <ac:spMkLst>
            <pc:docMk/>
            <pc:sldMk cId="0" sldId="259"/>
            <ac:spMk id="81" creationId="{00000000-0000-0000-0000-000000000000}"/>
          </ac:spMkLst>
        </pc:spChg>
      </pc:sldChg>
      <pc:sldChg chg="del">
        <pc:chgData name="Kyler Howard" userId="91ab63ab47daf7fe" providerId="LiveId" clId="{98463411-F277-47FB-9A9B-BCDD913FEACE}" dt="2024-06-13T15:11:23.666" v="98" actId="2696"/>
        <pc:sldMkLst>
          <pc:docMk/>
          <pc:sldMk cId="0" sldId="261"/>
        </pc:sldMkLst>
      </pc:sldChg>
      <pc:sldChg chg="add">
        <pc:chgData name="Kyler Howard" userId="91ab63ab47daf7fe" providerId="LiveId" clId="{98463411-F277-47FB-9A9B-BCDD913FEACE}" dt="2024-06-13T15:11:26.442" v="100"/>
        <pc:sldMkLst>
          <pc:docMk/>
          <pc:sldMk cId="819134779" sldId="261"/>
        </pc:sldMkLst>
      </pc:sldChg>
      <pc:sldChg chg="modSp mod modNotes">
        <pc:chgData name="Kyler Howard" userId="91ab63ab47daf7fe" providerId="LiveId" clId="{98463411-F277-47FB-9A9B-BCDD913FEACE}" dt="2024-06-13T16:50:41.531" v="662"/>
        <pc:sldMkLst>
          <pc:docMk/>
          <pc:sldMk cId="0" sldId="262"/>
        </pc:sldMkLst>
        <pc:spChg chg="mod">
          <ac:chgData name="Kyler Howard" userId="91ab63ab47daf7fe" providerId="LiveId" clId="{98463411-F277-47FB-9A9B-BCDD913FEACE}" dt="2024-06-13T16:50:41.531" v="662"/>
          <ac:spMkLst>
            <pc:docMk/>
            <pc:sldMk cId="0" sldId="262"/>
            <ac:spMk id="103" creationId="{00000000-0000-0000-0000-000000000000}"/>
          </ac:spMkLst>
        </pc:spChg>
      </pc:sldChg>
      <pc:sldChg chg="ord modNotes">
        <pc:chgData name="Kyler Howard" userId="91ab63ab47daf7fe" providerId="LiveId" clId="{98463411-F277-47FB-9A9B-BCDD913FEACE}" dt="2024-06-13T16:20:30.988" v="272"/>
        <pc:sldMkLst>
          <pc:docMk/>
          <pc:sldMk cId="0" sldId="263"/>
        </pc:sldMkLst>
      </pc:sldChg>
      <pc:sldChg chg="del">
        <pc:chgData name="Kyler Howard" userId="91ab63ab47daf7fe" providerId="LiveId" clId="{98463411-F277-47FB-9A9B-BCDD913FEACE}" dt="2024-06-13T15:10:55.772" v="95" actId="2696"/>
        <pc:sldMkLst>
          <pc:docMk/>
          <pc:sldMk cId="0" sldId="264"/>
        </pc:sldMkLst>
      </pc:sldChg>
      <pc:sldChg chg="add modNotes">
        <pc:chgData name="Kyler Howard" userId="91ab63ab47daf7fe" providerId="LiveId" clId="{98463411-F277-47FB-9A9B-BCDD913FEACE}" dt="2024-06-13T15:11:23.667" v="99"/>
        <pc:sldMkLst>
          <pc:docMk/>
          <pc:sldMk cId="2390457959" sldId="264"/>
        </pc:sldMkLst>
      </pc:sldChg>
      <pc:sldChg chg="del">
        <pc:chgData name="Kyler Howard" userId="91ab63ab47daf7fe" providerId="LiveId" clId="{98463411-F277-47FB-9A9B-BCDD913FEACE}" dt="2024-06-13T15:10:55.772" v="95" actId="2696"/>
        <pc:sldMkLst>
          <pc:docMk/>
          <pc:sldMk cId="0" sldId="265"/>
        </pc:sldMkLst>
      </pc:sldChg>
      <pc:sldChg chg="add modNotes">
        <pc:chgData name="Kyler Howard" userId="91ab63ab47daf7fe" providerId="LiveId" clId="{98463411-F277-47FB-9A9B-BCDD913FEACE}" dt="2024-06-13T15:11:23.667" v="99"/>
        <pc:sldMkLst>
          <pc:docMk/>
          <pc:sldMk cId="2574372471" sldId="265"/>
        </pc:sldMkLst>
      </pc:sldChg>
      <pc:sldChg chg="del">
        <pc:chgData name="Kyler Howard" userId="91ab63ab47daf7fe" providerId="LiveId" clId="{98463411-F277-47FB-9A9B-BCDD913FEACE}" dt="2024-06-13T15:10:55.772" v="95" actId="2696"/>
        <pc:sldMkLst>
          <pc:docMk/>
          <pc:sldMk cId="0" sldId="266"/>
        </pc:sldMkLst>
      </pc:sldChg>
      <pc:sldChg chg="add modNotes">
        <pc:chgData name="Kyler Howard" userId="91ab63ab47daf7fe" providerId="LiveId" clId="{98463411-F277-47FB-9A9B-BCDD913FEACE}" dt="2024-06-13T15:11:23.667" v="99"/>
        <pc:sldMkLst>
          <pc:docMk/>
          <pc:sldMk cId="2296304719" sldId="266"/>
        </pc:sldMkLst>
      </pc:sldChg>
      <pc:sldChg chg="modNotes">
        <pc:chgData name="Kyler Howard" userId="91ab63ab47daf7fe" providerId="LiveId" clId="{98463411-F277-47FB-9A9B-BCDD913FEACE}" dt="2024-06-13T15:10:55.772" v="96"/>
        <pc:sldMkLst>
          <pc:docMk/>
          <pc:sldMk cId="0" sldId="267"/>
        </pc:sldMkLst>
      </pc:sldChg>
      <pc:sldChg chg="modNotes">
        <pc:chgData name="Kyler Howard" userId="91ab63ab47daf7fe" providerId="LiveId" clId="{98463411-F277-47FB-9A9B-BCDD913FEACE}" dt="2024-06-13T15:10:55.772" v="96"/>
        <pc:sldMkLst>
          <pc:docMk/>
          <pc:sldMk cId="0" sldId="268"/>
        </pc:sldMkLst>
      </pc:sldChg>
      <pc:sldChg chg="del">
        <pc:chgData name="Kyler Howard" userId="91ab63ab47daf7fe" providerId="LiveId" clId="{98463411-F277-47FB-9A9B-BCDD913FEACE}" dt="2024-06-13T15:10:55.772" v="95" actId="2696"/>
        <pc:sldMkLst>
          <pc:docMk/>
          <pc:sldMk cId="0" sldId="269"/>
        </pc:sldMkLst>
      </pc:sldChg>
      <pc:sldChg chg="add modNotes">
        <pc:chgData name="Kyler Howard" userId="91ab63ab47daf7fe" providerId="LiveId" clId="{98463411-F277-47FB-9A9B-BCDD913FEACE}" dt="2024-06-13T15:11:23.667" v="99"/>
        <pc:sldMkLst>
          <pc:docMk/>
          <pc:sldMk cId="3841049370" sldId="269"/>
        </pc:sldMkLst>
      </pc:sldChg>
      <pc:sldChg chg="modSp mod modNotes">
        <pc:chgData name="Kyler Howard" userId="91ab63ab47daf7fe" providerId="LiveId" clId="{98463411-F277-47FB-9A9B-BCDD913FEACE}" dt="2024-06-13T16:50:38.602" v="661"/>
        <pc:sldMkLst>
          <pc:docMk/>
          <pc:sldMk cId="0" sldId="270"/>
        </pc:sldMkLst>
        <pc:spChg chg="mod">
          <ac:chgData name="Kyler Howard" userId="91ab63ab47daf7fe" providerId="LiveId" clId="{98463411-F277-47FB-9A9B-BCDD913FEACE}" dt="2024-06-13T16:50:38.602" v="661"/>
          <ac:spMkLst>
            <pc:docMk/>
            <pc:sldMk cId="0" sldId="270"/>
            <ac:spMk id="173" creationId="{00000000-0000-0000-0000-000000000000}"/>
          </ac:spMkLst>
        </pc:spChg>
      </pc:sldChg>
      <pc:sldChg chg="modNotes">
        <pc:chgData name="Kyler Howard" userId="91ab63ab47daf7fe" providerId="LiveId" clId="{98463411-F277-47FB-9A9B-BCDD913FEACE}" dt="2024-06-13T15:10:55.772" v="96"/>
        <pc:sldMkLst>
          <pc:docMk/>
          <pc:sldMk cId="0" sldId="271"/>
        </pc:sldMkLst>
      </pc:sldChg>
      <pc:sldChg chg="modNotes">
        <pc:chgData name="Kyler Howard" userId="91ab63ab47daf7fe" providerId="LiveId" clId="{98463411-F277-47FB-9A9B-BCDD913FEACE}" dt="2024-06-13T15:10:55.772" v="96"/>
        <pc:sldMkLst>
          <pc:docMk/>
          <pc:sldMk cId="0" sldId="272"/>
        </pc:sldMkLst>
      </pc:sldChg>
      <pc:sldChg chg="modNotes">
        <pc:chgData name="Kyler Howard" userId="91ab63ab47daf7fe" providerId="LiveId" clId="{98463411-F277-47FB-9A9B-BCDD913FEACE}" dt="2024-06-13T15:10:55.772" v="96"/>
        <pc:sldMkLst>
          <pc:docMk/>
          <pc:sldMk cId="0" sldId="273"/>
        </pc:sldMkLst>
      </pc:sldChg>
      <pc:sldChg chg="del modNotes">
        <pc:chgData name="Kyler Howard" userId="91ab63ab47daf7fe" providerId="LiveId" clId="{98463411-F277-47FB-9A9B-BCDD913FEACE}" dt="2024-06-13T16:21:02.630" v="273" actId="47"/>
        <pc:sldMkLst>
          <pc:docMk/>
          <pc:sldMk cId="0" sldId="277"/>
        </pc:sldMkLst>
      </pc:sldChg>
      <pc:sldChg chg="del modNotes">
        <pc:chgData name="Kyler Howard" userId="91ab63ab47daf7fe" providerId="LiveId" clId="{98463411-F277-47FB-9A9B-BCDD913FEACE}" dt="2024-06-13T16:20:17.202" v="266" actId="47"/>
        <pc:sldMkLst>
          <pc:docMk/>
          <pc:sldMk cId="0" sldId="278"/>
        </pc:sldMkLst>
      </pc:sldChg>
      <pc:sldChg chg="ord modNotes">
        <pc:chgData name="Kyler Howard" userId="91ab63ab47daf7fe" providerId="LiveId" clId="{98463411-F277-47FB-9A9B-BCDD913FEACE}" dt="2024-06-13T16:20:22.470" v="268"/>
        <pc:sldMkLst>
          <pc:docMk/>
          <pc:sldMk cId="0" sldId="279"/>
        </pc:sldMkLst>
      </pc:sldChg>
      <pc:sldChg chg="ord modNotes">
        <pc:chgData name="Kyler Howard" userId="91ab63ab47daf7fe" providerId="LiveId" clId="{98463411-F277-47FB-9A9B-BCDD913FEACE}" dt="2024-06-13T16:20:29.317" v="270"/>
        <pc:sldMkLst>
          <pc:docMk/>
          <pc:sldMk cId="0" sldId="280"/>
        </pc:sldMkLst>
      </pc:sldChg>
      <pc:sldChg chg="ord">
        <pc:chgData name="Kyler Howard" userId="91ab63ab47daf7fe" providerId="LiveId" clId="{98463411-F277-47FB-9A9B-BCDD913FEACE}" dt="2024-06-13T16:20:29.317" v="270"/>
        <pc:sldMkLst>
          <pc:docMk/>
          <pc:sldMk cId="0" sldId="281"/>
        </pc:sldMkLst>
      </pc:sldChg>
      <pc:sldChg chg="del modNotes">
        <pc:chgData name="Kyler Howard" userId="91ab63ab47daf7fe" providerId="LiveId" clId="{98463411-F277-47FB-9A9B-BCDD913FEACE}" dt="2024-06-13T16:19:51.700" v="262" actId="47"/>
        <pc:sldMkLst>
          <pc:docMk/>
          <pc:sldMk cId="0" sldId="282"/>
        </pc:sldMkLst>
      </pc:sldChg>
      <pc:sldChg chg="del modNotes">
        <pc:chgData name="Kyler Howard" userId="91ab63ab47daf7fe" providerId="LiveId" clId="{98463411-F277-47FB-9A9B-BCDD913FEACE}" dt="2024-06-13T16:19:53.405" v="263" actId="47"/>
        <pc:sldMkLst>
          <pc:docMk/>
          <pc:sldMk cId="0" sldId="283"/>
        </pc:sldMkLst>
      </pc:sldChg>
      <pc:sldChg chg="del modNotes">
        <pc:chgData name="Kyler Howard" userId="91ab63ab47daf7fe" providerId="LiveId" clId="{98463411-F277-47FB-9A9B-BCDD913FEACE}" dt="2024-06-13T16:19:55.156" v="264" actId="47"/>
        <pc:sldMkLst>
          <pc:docMk/>
          <pc:sldMk cId="0" sldId="284"/>
        </pc:sldMkLst>
      </pc:sldChg>
      <pc:sldChg chg="del modNotes">
        <pc:chgData name="Kyler Howard" userId="91ab63ab47daf7fe" providerId="LiveId" clId="{98463411-F277-47FB-9A9B-BCDD913FEACE}" dt="2024-06-13T16:19:56.914" v="265" actId="47"/>
        <pc:sldMkLst>
          <pc:docMk/>
          <pc:sldMk cId="0" sldId="285"/>
        </pc:sldMkLst>
      </pc:sldChg>
      <pc:sldChg chg="modSp mod modNotes">
        <pc:chgData name="Kyler Howard" userId="91ab63ab47daf7fe" providerId="LiveId" clId="{98463411-F277-47FB-9A9B-BCDD913FEACE}" dt="2024-06-13T16:50:22.307" v="645" actId="20577"/>
        <pc:sldMkLst>
          <pc:docMk/>
          <pc:sldMk cId="0" sldId="286"/>
        </pc:sldMkLst>
        <pc:spChg chg="mod">
          <ac:chgData name="Kyler Howard" userId="91ab63ab47daf7fe" providerId="LiveId" clId="{98463411-F277-47FB-9A9B-BCDD913FEACE}" dt="2024-06-13T16:50:22.307" v="645" actId="20577"/>
          <ac:spMkLst>
            <pc:docMk/>
            <pc:sldMk cId="0" sldId="286"/>
            <ac:spMk id="306" creationId="{00000000-0000-0000-0000-000000000000}"/>
          </ac:spMkLst>
        </pc:spChg>
      </pc:sldChg>
      <pc:sldChg chg="addSp delSp del mod modNotes">
        <pc:chgData name="Kyler Howard" userId="91ab63ab47daf7fe" providerId="LiveId" clId="{98463411-F277-47FB-9A9B-BCDD913FEACE}" dt="2024-06-13T16:13:06.893" v="194" actId="47"/>
        <pc:sldMkLst>
          <pc:docMk/>
          <pc:sldMk cId="0" sldId="287"/>
        </pc:sldMkLst>
        <pc:spChg chg="del">
          <ac:chgData name="Kyler Howard" userId="91ab63ab47daf7fe" providerId="LiveId" clId="{98463411-F277-47FB-9A9B-BCDD913FEACE}" dt="2024-06-13T15:12:13.697" v="103" actId="478"/>
          <ac:spMkLst>
            <pc:docMk/>
            <pc:sldMk cId="0" sldId="287"/>
            <ac:spMk id="313" creationId="{00000000-0000-0000-0000-000000000000}"/>
          </ac:spMkLst>
        </pc:spChg>
        <pc:picChg chg="add del">
          <ac:chgData name="Kyler Howard" userId="91ab63ab47daf7fe" providerId="LiveId" clId="{98463411-F277-47FB-9A9B-BCDD913FEACE}" dt="2024-06-13T15:12:11.781" v="102" actId="478"/>
          <ac:picMkLst>
            <pc:docMk/>
            <pc:sldMk cId="0" sldId="287"/>
            <ac:picMk id="315" creationId="{00000000-0000-0000-0000-000000000000}"/>
          </ac:picMkLst>
        </pc:picChg>
      </pc:sldChg>
      <pc:sldChg chg="del modNotes">
        <pc:chgData name="Kyler Howard" userId="91ab63ab47daf7fe" providerId="LiveId" clId="{98463411-F277-47FB-9A9B-BCDD913FEACE}" dt="2024-06-13T16:13:31.374" v="248" actId="47"/>
        <pc:sldMkLst>
          <pc:docMk/>
          <pc:sldMk cId="0" sldId="288"/>
        </pc:sldMkLst>
      </pc:sldChg>
      <pc:sldChg chg="del modNotes">
        <pc:chgData name="Kyler Howard" userId="91ab63ab47daf7fe" providerId="LiveId" clId="{98463411-F277-47FB-9A9B-BCDD913FEACE}" dt="2024-06-13T16:13:32.270" v="249" actId="47"/>
        <pc:sldMkLst>
          <pc:docMk/>
          <pc:sldMk cId="0" sldId="289"/>
        </pc:sldMkLst>
      </pc:sldChg>
      <pc:sldChg chg="modNotes">
        <pc:chgData name="Kyler Howard" userId="91ab63ab47daf7fe" providerId="LiveId" clId="{98463411-F277-47FB-9A9B-BCDD913FEACE}" dt="2024-06-13T15:10:55.772" v="96"/>
        <pc:sldMkLst>
          <pc:docMk/>
          <pc:sldMk cId="0" sldId="290"/>
        </pc:sldMkLst>
      </pc:sldChg>
      <pc:sldChg chg="modNotes">
        <pc:chgData name="Kyler Howard" userId="91ab63ab47daf7fe" providerId="LiveId" clId="{98463411-F277-47FB-9A9B-BCDD913FEACE}" dt="2024-06-13T15:10:55.772" v="96"/>
        <pc:sldMkLst>
          <pc:docMk/>
          <pc:sldMk cId="0" sldId="291"/>
        </pc:sldMkLst>
      </pc:sldChg>
      <pc:sldChg chg="addSp delSp modSp mod modNotes">
        <pc:chgData name="Kyler Howard" userId="91ab63ab47daf7fe" providerId="LiveId" clId="{98463411-F277-47FB-9A9B-BCDD913FEACE}" dt="2024-06-13T16:09:47.728" v="170" actId="14100"/>
        <pc:sldMkLst>
          <pc:docMk/>
          <pc:sldMk cId="0" sldId="292"/>
        </pc:sldMkLst>
        <pc:spChg chg="mod">
          <ac:chgData name="Kyler Howard" userId="91ab63ab47daf7fe" providerId="LiveId" clId="{98463411-F277-47FB-9A9B-BCDD913FEACE}" dt="2024-06-13T15:13:34.947" v="122" actId="20577"/>
          <ac:spMkLst>
            <pc:docMk/>
            <pc:sldMk cId="0" sldId="292"/>
            <ac:spMk id="356" creationId="{00000000-0000-0000-0000-000000000000}"/>
          </ac:spMkLst>
        </pc:spChg>
        <pc:picChg chg="add del mod">
          <ac:chgData name="Kyler Howard" userId="91ab63ab47daf7fe" providerId="LiveId" clId="{98463411-F277-47FB-9A9B-BCDD913FEACE}" dt="2024-06-13T16:00:20.481" v="136" actId="478"/>
          <ac:picMkLst>
            <pc:docMk/>
            <pc:sldMk cId="0" sldId="292"/>
            <ac:picMk id="3" creationId="{A4A7EDF3-CA6D-A57B-62AE-6AC0DB068624}"/>
          </ac:picMkLst>
        </pc:picChg>
        <pc:picChg chg="add del mod">
          <ac:chgData name="Kyler Howard" userId="91ab63ab47daf7fe" providerId="LiveId" clId="{98463411-F277-47FB-9A9B-BCDD913FEACE}" dt="2024-06-13T16:00:36.755" v="152" actId="478"/>
          <ac:picMkLst>
            <pc:docMk/>
            <pc:sldMk cId="0" sldId="292"/>
            <ac:picMk id="5" creationId="{4D099C31-9D3F-94AE-0114-F64768134826}"/>
          </ac:picMkLst>
        </pc:picChg>
        <pc:picChg chg="add del mod">
          <ac:chgData name="Kyler Howard" userId="91ab63ab47daf7fe" providerId="LiveId" clId="{98463411-F277-47FB-9A9B-BCDD913FEACE}" dt="2024-06-13T16:00:35.507" v="150" actId="478"/>
          <ac:picMkLst>
            <pc:docMk/>
            <pc:sldMk cId="0" sldId="292"/>
            <ac:picMk id="7" creationId="{CD2877CD-2412-8EA1-E15D-752608C1D939}"/>
          </ac:picMkLst>
        </pc:picChg>
        <pc:picChg chg="add del mod">
          <ac:chgData name="Kyler Howard" userId="91ab63ab47daf7fe" providerId="LiveId" clId="{98463411-F277-47FB-9A9B-BCDD913FEACE}" dt="2024-06-13T16:08:09.030" v="158" actId="478"/>
          <ac:picMkLst>
            <pc:docMk/>
            <pc:sldMk cId="0" sldId="292"/>
            <ac:picMk id="9" creationId="{13F139CA-DD78-8D76-2ED5-3DA901183364}"/>
          </ac:picMkLst>
        </pc:picChg>
        <pc:picChg chg="add del mod">
          <ac:chgData name="Kyler Howard" userId="91ab63ab47daf7fe" providerId="LiveId" clId="{98463411-F277-47FB-9A9B-BCDD913FEACE}" dt="2024-06-13T16:00:35.939" v="151" actId="478"/>
          <ac:picMkLst>
            <pc:docMk/>
            <pc:sldMk cId="0" sldId="292"/>
            <ac:picMk id="11" creationId="{65169530-1A11-6989-2B56-CB78929DB038}"/>
          </ac:picMkLst>
        </pc:picChg>
        <pc:picChg chg="add del mod">
          <ac:chgData name="Kyler Howard" userId="91ab63ab47daf7fe" providerId="LiveId" clId="{98463411-F277-47FB-9A9B-BCDD913FEACE}" dt="2024-06-13T16:09:45.491" v="169" actId="478"/>
          <ac:picMkLst>
            <pc:docMk/>
            <pc:sldMk cId="0" sldId="292"/>
            <ac:picMk id="13" creationId="{4B8B8F2C-9263-128B-E26D-1C65781CC841}"/>
          </ac:picMkLst>
        </pc:picChg>
        <pc:picChg chg="add mod">
          <ac:chgData name="Kyler Howard" userId="91ab63ab47daf7fe" providerId="LiveId" clId="{98463411-F277-47FB-9A9B-BCDD913FEACE}" dt="2024-06-13T16:09:47.728" v="170" actId="14100"/>
          <ac:picMkLst>
            <pc:docMk/>
            <pc:sldMk cId="0" sldId="292"/>
            <ac:picMk id="15" creationId="{BC081BE2-E62A-14DD-A3E3-DEA89D9AA978}"/>
          </ac:picMkLst>
        </pc:picChg>
        <pc:picChg chg="add del">
          <ac:chgData name="Kyler Howard" userId="91ab63ab47daf7fe" providerId="LiveId" clId="{98463411-F277-47FB-9A9B-BCDD913FEACE}" dt="2024-06-13T15:13:19.573" v="106" actId="478"/>
          <ac:picMkLst>
            <pc:docMk/>
            <pc:sldMk cId="0" sldId="292"/>
            <ac:picMk id="358" creationId="{00000000-0000-0000-0000-000000000000}"/>
          </ac:picMkLst>
        </pc:picChg>
        <pc:picChg chg="add del mod">
          <ac:chgData name="Kyler Howard" userId="91ab63ab47daf7fe" providerId="LiveId" clId="{98463411-F277-47FB-9A9B-BCDD913FEACE}" dt="2024-06-13T15:33:58.180" v="126" actId="478"/>
          <ac:picMkLst>
            <pc:docMk/>
            <pc:sldMk cId="0" sldId="292"/>
            <ac:picMk id="1026" creationId="{C345D0BF-B0C2-4945-AC93-153479ACFD6B}"/>
          </ac:picMkLst>
        </pc:picChg>
      </pc:sldChg>
      <pc:sldChg chg="addSp delSp modSp mod modNotes">
        <pc:chgData name="Kyler Howard" userId="91ab63ab47daf7fe" providerId="LiveId" clId="{98463411-F277-47FB-9A9B-BCDD913FEACE}" dt="2024-06-13T16:42:34.227" v="402" actId="1076"/>
        <pc:sldMkLst>
          <pc:docMk/>
          <pc:sldMk cId="0" sldId="293"/>
        </pc:sldMkLst>
        <pc:spChg chg="add mod">
          <ac:chgData name="Kyler Howard" userId="91ab63ab47daf7fe" providerId="LiveId" clId="{98463411-F277-47FB-9A9B-BCDD913FEACE}" dt="2024-06-13T16:42:34.227" v="402" actId="1076"/>
          <ac:spMkLst>
            <pc:docMk/>
            <pc:sldMk cId="0" sldId="293"/>
            <ac:spMk id="4" creationId="{80DBC961-7CBA-C0CD-8EEC-07B9265180CD}"/>
          </ac:spMkLst>
        </pc:spChg>
        <pc:spChg chg="add mod">
          <ac:chgData name="Kyler Howard" userId="91ab63ab47daf7fe" providerId="LiveId" clId="{98463411-F277-47FB-9A9B-BCDD913FEACE}" dt="2024-06-13T16:42:34.227" v="402" actId="1076"/>
          <ac:spMkLst>
            <pc:docMk/>
            <pc:sldMk cId="0" sldId="293"/>
            <ac:spMk id="5" creationId="{028F459B-BA61-3EB0-98EB-9D362ABC72F1}"/>
          </ac:spMkLst>
        </pc:spChg>
        <pc:spChg chg="add mod">
          <ac:chgData name="Kyler Howard" userId="91ab63ab47daf7fe" providerId="LiveId" clId="{98463411-F277-47FB-9A9B-BCDD913FEACE}" dt="2024-06-13T16:42:34.227" v="402" actId="1076"/>
          <ac:spMkLst>
            <pc:docMk/>
            <pc:sldMk cId="0" sldId="293"/>
            <ac:spMk id="6" creationId="{E0FE0018-7529-509B-9E4B-A664C9F4482E}"/>
          </ac:spMkLst>
        </pc:spChg>
        <pc:spChg chg="add mod">
          <ac:chgData name="Kyler Howard" userId="91ab63ab47daf7fe" providerId="LiveId" clId="{98463411-F277-47FB-9A9B-BCDD913FEACE}" dt="2024-06-13T16:42:34.227" v="402" actId="1076"/>
          <ac:spMkLst>
            <pc:docMk/>
            <pc:sldMk cId="0" sldId="293"/>
            <ac:spMk id="7" creationId="{5477705E-E31C-2203-2E89-A1B2E656632B}"/>
          </ac:spMkLst>
        </pc:spChg>
        <pc:spChg chg="mod">
          <ac:chgData name="Kyler Howard" userId="91ab63ab47daf7fe" providerId="LiveId" clId="{98463411-F277-47FB-9A9B-BCDD913FEACE}" dt="2024-06-13T16:42:29.556" v="401" actId="1076"/>
          <ac:spMkLst>
            <pc:docMk/>
            <pc:sldMk cId="0" sldId="293"/>
            <ac:spMk id="363" creationId="{00000000-0000-0000-0000-000000000000}"/>
          </ac:spMkLst>
        </pc:spChg>
        <pc:grpChg chg="del">
          <ac:chgData name="Kyler Howard" userId="91ab63ab47daf7fe" providerId="LiveId" clId="{98463411-F277-47FB-9A9B-BCDD913FEACE}" dt="2024-06-13T16:39:20.625" v="322" actId="478"/>
          <ac:grpSpMkLst>
            <pc:docMk/>
            <pc:sldMk cId="0" sldId="293"/>
            <ac:grpSpMk id="365" creationId="{00000000-0000-0000-0000-000000000000}"/>
          </ac:grpSpMkLst>
        </pc:grpChg>
        <pc:grpChg chg="del">
          <ac:chgData name="Kyler Howard" userId="91ab63ab47daf7fe" providerId="LiveId" clId="{98463411-F277-47FB-9A9B-BCDD913FEACE}" dt="2024-06-13T16:39:21.009" v="323" actId="478"/>
          <ac:grpSpMkLst>
            <pc:docMk/>
            <pc:sldMk cId="0" sldId="293"/>
            <ac:grpSpMk id="369" creationId="{00000000-0000-0000-0000-000000000000}"/>
          </ac:grpSpMkLst>
        </pc:grpChg>
        <pc:grpChg chg="del">
          <ac:chgData name="Kyler Howard" userId="91ab63ab47daf7fe" providerId="LiveId" clId="{98463411-F277-47FB-9A9B-BCDD913FEACE}" dt="2024-06-13T16:39:20.242" v="321" actId="478"/>
          <ac:grpSpMkLst>
            <pc:docMk/>
            <pc:sldMk cId="0" sldId="293"/>
            <ac:grpSpMk id="373" creationId="{00000000-0000-0000-0000-000000000000}"/>
          </ac:grpSpMkLst>
        </pc:grpChg>
        <pc:picChg chg="add mod">
          <ac:chgData name="Kyler Howard" userId="91ab63ab47daf7fe" providerId="LiveId" clId="{98463411-F277-47FB-9A9B-BCDD913FEACE}" dt="2024-06-13T16:42:34.227" v="402" actId="1076"/>
          <ac:picMkLst>
            <pc:docMk/>
            <pc:sldMk cId="0" sldId="293"/>
            <ac:picMk id="3" creationId="{968EDDE7-FC08-7068-A169-EB285D25BB39}"/>
          </ac:picMkLst>
        </pc:picChg>
      </pc:sldChg>
      <pc:sldChg chg="del modNotes">
        <pc:chgData name="Kyler Howard" userId="91ab63ab47daf7fe" providerId="LiveId" clId="{98463411-F277-47FB-9A9B-BCDD913FEACE}" dt="2024-06-13T16:23:22.896" v="319" actId="47"/>
        <pc:sldMkLst>
          <pc:docMk/>
          <pc:sldMk cId="0" sldId="294"/>
        </pc:sldMkLst>
      </pc:sldChg>
      <pc:sldChg chg="modSp mod modNotes">
        <pc:chgData name="Kyler Howard" userId="91ab63ab47daf7fe" providerId="LiveId" clId="{98463411-F277-47FB-9A9B-BCDD913FEACE}" dt="2024-06-13T16:50:28.626" v="659" actId="20577"/>
        <pc:sldMkLst>
          <pc:docMk/>
          <pc:sldMk cId="0" sldId="295"/>
        </pc:sldMkLst>
        <pc:spChg chg="mod">
          <ac:chgData name="Kyler Howard" userId="91ab63ab47daf7fe" providerId="LiveId" clId="{98463411-F277-47FB-9A9B-BCDD913FEACE}" dt="2024-06-13T16:50:28.626" v="659" actId="20577"/>
          <ac:spMkLst>
            <pc:docMk/>
            <pc:sldMk cId="0" sldId="295"/>
            <ac:spMk id="388" creationId="{00000000-0000-0000-0000-000000000000}"/>
          </ac:spMkLst>
        </pc:spChg>
      </pc:sldChg>
      <pc:sldChg chg="modNotes">
        <pc:chgData name="Kyler Howard" userId="91ab63ab47daf7fe" providerId="LiveId" clId="{98463411-F277-47FB-9A9B-BCDD913FEACE}" dt="2024-06-13T15:10:55.772" v="96"/>
        <pc:sldMkLst>
          <pc:docMk/>
          <pc:sldMk cId="0" sldId="297"/>
        </pc:sldMkLst>
      </pc:sldChg>
      <pc:sldChg chg="modNotes">
        <pc:chgData name="Kyler Howard" userId="91ab63ab47daf7fe" providerId="LiveId" clId="{98463411-F277-47FB-9A9B-BCDD913FEACE}" dt="2024-06-13T15:10:55.772" v="96"/>
        <pc:sldMkLst>
          <pc:docMk/>
          <pc:sldMk cId="0" sldId="298"/>
        </pc:sldMkLst>
      </pc:sldChg>
      <pc:sldChg chg="modNotes">
        <pc:chgData name="Kyler Howard" userId="91ab63ab47daf7fe" providerId="LiveId" clId="{98463411-F277-47FB-9A9B-BCDD913FEACE}" dt="2024-06-13T15:10:55.772" v="96"/>
        <pc:sldMkLst>
          <pc:docMk/>
          <pc:sldMk cId="0" sldId="299"/>
        </pc:sldMkLst>
      </pc:sldChg>
      <pc:sldChg chg="modNotes">
        <pc:chgData name="Kyler Howard" userId="91ab63ab47daf7fe" providerId="LiveId" clId="{98463411-F277-47FB-9A9B-BCDD913FEACE}" dt="2024-06-13T15:10:55.772" v="96"/>
        <pc:sldMkLst>
          <pc:docMk/>
          <pc:sldMk cId="0" sldId="300"/>
        </pc:sldMkLst>
      </pc:sldChg>
      <pc:sldChg chg="modNotes">
        <pc:chgData name="Kyler Howard" userId="91ab63ab47daf7fe" providerId="LiveId" clId="{98463411-F277-47FB-9A9B-BCDD913FEACE}" dt="2024-06-13T15:10:55.772" v="96"/>
        <pc:sldMkLst>
          <pc:docMk/>
          <pc:sldMk cId="0" sldId="301"/>
        </pc:sldMkLst>
      </pc:sldChg>
      <pc:sldChg chg="new del">
        <pc:chgData name="Kyler Howard" userId="91ab63ab47daf7fe" providerId="LiveId" clId="{98463411-F277-47FB-9A9B-BCDD913FEACE}" dt="2024-06-13T15:07:38.242" v="10" actId="47"/>
        <pc:sldMkLst>
          <pc:docMk/>
          <pc:sldMk cId="3139926184" sldId="302"/>
        </pc:sldMkLst>
      </pc:sldChg>
      <pc:sldChg chg="delSp modSp add del mod">
        <pc:chgData name="Kyler Howard" userId="91ab63ab47daf7fe" providerId="LiveId" clId="{98463411-F277-47FB-9A9B-BCDD913FEACE}" dt="2024-06-13T15:08:16.435" v="61" actId="47"/>
        <pc:sldMkLst>
          <pc:docMk/>
          <pc:sldMk cId="3944790389" sldId="302"/>
        </pc:sldMkLst>
        <pc:spChg chg="mod">
          <ac:chgData name="Kyler Howard" userId="91ab63ab47daf7fe" providerId="LiveId" clId="{98463411-F277-47FB-9A9B-BCDD913FEACE}" dt="2024-06-13T15:07:59.626" v="38" actId="1076"/>
          <ac:spMkLst>
            <pc:docMk/>
            <pc:sldMk cId="3944790389" sldId="302"/>
            <ac:spMk id="387" creationId="{00000000-0000-0000-0000-000000000000}"/>
          </ac:spMkLst>
        </pc:spChg>
        <pc:spChg chg="del mod">
          <ac:chgData name="Kyler Howard" userId="91ab63ab47daf7fe" providerId="LiveId" clId="{98463411-F277-47FB-9A9B-BCDD913FEACE}" dt="2024-06-13T15:07:55.271" v="37" actId="478"/>
          <ac:spMkLst>
            <pc:docMk/>
            <pc:sldMk cId="3944790389" sldId="302"/>
            <ac:spMk id="388" creationId="{00000000-0000-0000-0000-000000000000}"/>
          </ac:spMkLst>
        </pc:spChg>
      </pc:sldChg>
      <pc:sldChg chg="addSp modSp add mod">
        <pc:chgData name="Kyler Howard" userId="91ab63ab47daf7fe" providerId="LiveId" clId="{98463411-F277-47FB-9A9B-BCDD913FEACE}" dt="2024-06-13T15:10:29.217" v="94" actId="14100"/>
        <pc:sldMkLst>
          <pc:docMk/>
          <pc:sldMk cId="1721163288" sldId="303"/>
        </pc:sldMkLst>
        <pc:spChg chg="add mod">
          <ac:chgData name="Kyler Howard" userId="91ab63ab47daf7fe" providerId="LiveId" clId="{98463411-F277-47FB-9A9B-BCDD913FEACE}" dt="2024-06-13T15:10:29.217" v="94" actId="14100"/>
          <ac:spMkLst>
            <pc:docMk/>
            <pc:sldMk cId="1721163288" sldId="303"/>
            <ac:spMk id="2" creationId="{3819D266-8B3C-F7A7-B912-75489F1757E1}"/>
          </ac:spMkLst>
        </pc:spChg>
        <pc:spChg chg="add mod">
          <ac:chgData name="Kyler Howard" userId="91ab63ab47daf7fe" providerId="LiveId" clId="{98463411-F277-47FB-9A9B-BCDD913FEACE}" dt="2024-06-13T15:10:12.631" v="90" actId="14100"/>
          <ac:spMkLst>
            <pc:docMk/>
            <pc:sldMk cId="1721163288" sldId="303"/>
            <ac:spMk id="3" creationId="{D778B880-2F82-2AD0-20EB-AD3D5B87252A}"/>
          </ac:spMkLst>
        </pc:spChg>
        <pc:spChg chg="mod ord">
          <ac:chgData name="Kyler Howard" userId="91ab63ab47daf7fe" providerId="LiveId" clId="{98463411-F277-47FB-9A9B-BCDD913FEACE}" dt="2024-06-13T15:08:53.693" v="72" actId="166"/>
          <ac:spMkLst>
            <pc:docMk/>
            <pc:sldMk cId="1721163288" sldId="303"/>
            <ac:spMk id="448" creationId="{00000000-0000-0000-0000-000000000000}"/>
          </ac:spMkLst>
        </pc:spChg>
        <pc:spChg chg="ord">
          <ac:chgData name="Kyler Howard" userId="91ab63ab47daf7fe" providerId="LiveId" clId="{98463411-F277-47FB-9A9B-BCDD913FEACE}" dt="2024-06-13T15:10:26.319" v="93" actId="166"/>
          <ac:spMkLst>
            <pc:docMk/>
            <pc:sldMk cId="1721163288" sldId="303"/>
            <ac:spMk id="449" creationId="{00000000-0000-0000-0000-000000000000}"/>
          </ac:spMkLst>
        </pc:spChg>
      </pc:sldChg>
      <pc:sldChg chg="addSp delSp modSp add mod">
        <pc:chgData name="Kyler Howard" userId="91ab63ab47daf7fe" providerId="LiveId" clId="{98463411-F277-47FB-9A9B-BCDD913FEACE}" dt="2024-06-13T16:12:23.281" v="192" actId="1076"/>
        <pc:sldMkLst>
          <pc:docMk/>
          <pc:sldMk cId="2091409196" sldId="304"/>
        </pc:sldMkLst>
        <pc:spChg chg="del mod topLvl">
          <ac:chgData name="Kyler Howard" userId="91ab63ab47daf7fe" providerId="LiveId" clId="{98463411-F277-47FB-9A9B-BCDD913FEACE}" dt="2024-06-13T16:11:26.995" v="175" actId="478"/>
          <ac:spMkLst>
            <pc:docMk/>
            <pc:sldMk cId="2091409196" sldId="304"/>
            <ac:spMk id="4" creationId="{00398855-728B-7177-2F13-890806C21C30}"/>
          </ac:spMkLst>
        </pc:spChg>
        <pc:spChg chg="add mod">
          <ac:chgData name="Kyler Howard" userId="91ab63ab47daf7fe" providerId="LiveId" clId="{98463411-F277-47FB-9A9B-BCDD913FEACE}" dt="2024-06-13T16:12:10.126" v="187"/>
          <ac:spMkLst>
            <pc:docMk/>
            <pc:sldMk cId="2091409196" sldId="304"/>
            <ac:spMk id="5" creationId="{DE023D3E-2847-5570-036A-AE2B8D8CC09D}"/>
          </ac:spMkLst>
        </pc:spChg>
        <pc:spChg chg="mod">
          <ac:chgData name="Kyler Howard" userId="91ab63ab47daf7fe" providerId="LiveId" clId="{98463411-F277-47FB-9A9B-BCDD913FEACE}" dt="2024-06-13T16:11:57.383" v="184" actId="1076"/>
          <ac:spMkLst>
            <pc:docMk/>
            <pc:sldMk cId="2091409196" sldId="304"/>
            <ac:spMk id="312" creationId="{00000000-0000-0000-0000-000000000000}"/>
          </ac:spMkLst>
        </pc:spChg>
        <pc:spChg chg="del mod">
          <ac:chgData name="Kyler Howard" userId="91ab63ab47daf7fe" providerId="LiveId" clId="{98463411-F277-47FB-9A9B-BCDD913FEACE}" dt="2024-06-13T16:12:12.021" v="188" actId="478"/>
          <ac:spMkLst>
            <pc:docMk/>
            <pc:sldMk cId="2091409196" sldId="304"/>
            <ac:spMk id="314" creationId="{00000000-0000-0000-0000-000000000000}"/>
          </ac:spMkLst>
        </pc:spChg>
        <pc:grpChg chg="add del mod">
          <ac:chgData name="Kyler Howard" userId="91ab63ab47daf7fe" providerId="LiveId" clId="{98463411-F277-47FB-9A9B-BCDD913FEACE}" dt="2024-06-13T16:11:21.228" v="174" actId="165"/>
          <ac:grpSpMkLst>
            <pc:docMk/>
            <pc:sldMk cId="2091409196" sldId="304"/>
            <ac:grpSpMk id="2" creationId="{6D33689B-BE89-F45F-B0C6-2836E33C452A}"/>
          </ac:grpSpMkLst>
        </pc:grpChg>
        <pc:picChg chg="mod topLvl">
          <ac:chgData name="Kyler Howard" userId="91ab63ab47daf7fe" providerId="LiveId" clId="{98463411-F277-47FB-9A9B-BCDD913FEACE}" dt="2024-06-13T16:12:23.281" v="192" actId="1076"/>
          <ac:picMkLst>
            <pc:docMk/>
            <pc:sldMk cId="2091409196" sldId="304"/>
            <ac:picMk id="3" creationId="{D85DBEC6-340E-2D07-963F-B4BB950BFC1E}"/>
          </ac:picMkLst>
        </pc:picChg>
        <pc:picChg chg="del">
          <ac:chgData name="Kyler Howard" userId="91ab63ab47daf7fe" providerId="LiveId" clId="{98463411-F277-47FB-9A9B-BCDD913FEACE}" dt="2024-06-13T16:11:17.715" v="172" actId="478"/>
          <ac:picMkLst>
            <pc:docMk/>
            <pc:sldMk cId="2091409196" sldId="304"/>
            <ac:picMk id="315" creationId="{00000000-0000-0000-0000-000000000000}"/>
          </ac:picMkLst>
        </pc:picChg>
      </pc:sldChg>
      <pc:sldChg chg="addSp delSp modSp add mod">
        <pc:chgData name="Kyler Howard" userId="91ab63ab47daf7fe" providerId="LiveId" clId="{98463411-F277-47FB-9A9B-BCDD913FEACE}" dt="2024-06-13T16:16:56.474" v="261" actId="1076"/>
        <pc:sldMkLst>
          <pc:docMk/>
          <pc:sldMk cId="3448463055" sldId="305"/>
        </pc:sldMkLst>
        <pc:spChg chg="mod">
          <ac:chgData name="Kyler Howard" userId="91ab63ab47daf7fe" providerId="LiveId" clId="{98463411-F277-47FB-9A9B-BCDD913FEACE}" dt="2024-06-13T16:13:17.714" v="243" actId="20577"/>
          <ac:spMkLst>
            <pc:docMk/>
            <pc:sldMk cId="3448463055" sldId="305"/>
            <ac:spMk id="312" creationId="{00000000-0000-0000-0000-000000000000}"/>
          </ac:spMkLst>
        </pc:spChg>
        <pc:picChg chg="del">
          <ac:chgData name="Kyler Howard" userId="91ab63ab47daf7fe" providerId="LiveId" clId="{98463411-F277-47FB-9A9B-BCDD913FEACE}" dt="2024-06-13T16:13:20.083" v="244" actId="478"/>
          <ac:picMkLst>
            <pc:docMk/>
            <pc:sldMk cId="3448463055" sldId="305"/>
            <ac:picMk id="3" creationId="{D85DBEC6-340E-2D07-963F-B4BB950BFC1E}"/>
          </ac:picMkLst>
        </pc:picChg>
        <pc:picChg chg="add del mod modCrop">
          <ac:chgData name="Kyler Howard" userId="91ab63ab47daf7fe" providerId="LiveId" clId="{98463411-F277-47FB-9A9B-BCDD913FEACE}" dt="2024-06-13T16:16:56.474" v="261" actId="1076"/>
          <ac:picMkLst>
            <pc:docMk/>
            <pc:sldMk cId="3448463055" sldId="305"/>
            <ac:picMk id="4" creationId="{9BDDD686-D7E0-E72E-60EE-9D423A764C64}"/>
          </ac:picMkLst>
        </pc:picChg>
        <pc:picChg chg="add del mod">
          <ac:chgData name="Kyler Howard" userId="91ab63ab47daf7fe" providerId="LiveId" clId="{98463411-F277-47FB-9A9B-BCDD913FEACE}" dt="2024-06-13T16:16:45.635" v="256" actId="478"/>
          <ac:picMkLst>
            <pc:docMk/>
            <pc:sldMk cId="3448463055" sldId="305"/>
            <ac:picMk id="2050" creationId="{FF3BCDA4-A3DC-9E62-FD12-A89125E2A0D3}"/>
          </ac:picMkLst>
        </pc:picChg>
      </pc:sldChg>
      <pc:sldChg chg="modSp add mod">
        <pc:chgData name="Kyler Howard" userId="91ab63ab47daf7fe" providerId="LiveId" clId="{98463411-F277-47FB-9A9B-BCDD913FEACE}" dt="2024-06-13T16:50:33.516" v="660"/>
        <pc:sldMkLst>
          <pc:docMk/>
          <pc:sldMk cId="50084566" sldId="306"/>
        </pc:sldMkLst>
        <pc:spChg chg="mod">
          <ac:chgData name="Kyler Howard" userId="91ab63ab47daf7fe" providerId="LiveId" clId="{98463411-F277-47FB-9A9B-BCDD913FEACE}" dt="2024-06-13T16:50:33.516" v="660"/>
          <ac:spMkLst>
            <pc:docMk/>
            <pc:sldMk cId="50084566" sldId="306"/>
            <ac:spMk id="388" creationId="{00000000-0000-0000-0000-000000000000}"/>
          </ac:spMkLst>
        </pc:spChg>
      </pc:sldChg>
      <pc:sldChg chg="addSp delSp modSp add mod">
        <pc:chgData name="Kyler Howard" userId="91ab63ab47daf7fe" providerId="LiveId" clId="{98463411-F277-47FB-9A9B-BCDD913FEACE}" dt="2024-06-13T16:42:48.404" v="415" actId="478"/>
        <pc:sldMkLst>
          <pc:docMk/>
          <pc:sldMk cId="650484013" sldId="307"/>
        </pc:sldMkLst>
        <pc:picChg chg="del">
          <ac:chgData name="Kyler Howard" userId="91ab63ab47daf7fe" providerId="LiveId" clId="{98463411-F277-47FB-9A9B-BCDD913FEACE}" dt="2024-06-13T16:42:48.404" v="415" actId="478"/>
          <ac:picMkLst>
            <pc:docMk/>
            <pc:sldMk cId="650484013" sldId="307"/>
            <ac:picMk id="3" creationId="{968EDDE7-FC08-7068-A169-EB285D25BB39}"/>
          </ac:picMkLst>
        </pc:picChg>
        <pc:picChg chg="add mod ord">
          <ac:chgData name="Kyler Howard" userId="91ab63ab47daf7fe" providerId="LiveId" clId="{98463411-F277-47FB-9A9B-BCDD913FEACE}" dt="2024-06-13T16:42:47.195" v="414" actId="171"/>
          <ac:picMkLst>
            <pc:docMk/>
            <pc:sldMk cId="650484013" sldId="307"/>
            <ac:picMk id="8" creationId="{0BF7DC60-B287-1997-1DA8-CC69F0FECC85}"/>
          </ac:picMkLst>
        </pc:picChg>
      </pc:sldChg>
      <pc:sldChg chg="new del">
        <pc:chgData name="Kyler Howard" userId="91ab63ab47daf7fe" providerId="LiveId" clId="{98463411-F277-47FB-9A9B-BCDD913FEACE}" dt="2024-06-13T16:23:20.857" v="318" actId="47"/>
        <pc:sldMkLst>
          <pc:docMk/>
          <pc:sldMk cId="3593072690" sldId="307"/>
        </pc:sldMkLst>
      </pc:sldChg>
      <pc:sldChg chg="addSp delSp modSp add mod ord">
        <pc:chgData name="Kyler Howard" userId="91ab63ab47daf7fe" providerId="LiveId" clId="{98463411-F277-47FB-9A9B-BCDD913FEACE}" dt="2024-06-13T16:47:55.656" v="452" actId="1076"/>
        <pc:sldMkLst>
          <pc:docMk/>
          <pc:sldMk cId="444711816" sldId="308"/>
        </pc:sldMkLst>
        <pc:spChg chg="del">
          <ac:chgData name="Kyler Howard" userId="91ab63ab47daf7fe" providerId="LiveId" clId="{98463411-F277-47FB-9A9B-BCDD913FEACE}" dt="2024-06-13T16:43:34.577" v="443" actId="478"/>
          <ac:spMkLst>
            <pc:docMk/>
            <pc:sldMk cId="444711816" sldId="308"/>
            <ac:spMk id="4" creationId="{80DBC961-7CBA-C0CD-8EEC-07B9265180CD}"/>
          </ac:spMkLst>
        </pc:spChg>
        <pc:spChg chg="del">
          <ac:chgData name="Kyler Howard" userId="91ab63ab47daf7fe" providerId="LiveId" clId="{98463411-F277-47FB-9A9B-BCDD913FEACE}" dt="2024-06-13T16:43:34.577" v="443" actId="478"/>
          <ac:spMkLst>
            <pc:docMk/>
            <pc:sldMk cId="444711816" sldId="308"/>
            <ac:spMk id="5" creationId="{028F459B-BA61-3EB0-98EB-9D362ABC72F1}"/>
          </ac:spMkLst>
        </pc:spChg>
        <pc:spChg chg="del">
          <ac:chgData name="Kyler Howard" userId="91ab63ab47daf7fe" providerId="LiveId" clId="{98463411-F277-47FB-9A9B-BCDD913FEACE}" dt="2024-06-13T16:43:34.577" v="443" actId="478"/>
          <ac:spMkLst>
            <pc:docMk/>
            <pc:sldMk cId="444711816" sldId="308"/>
            <ac:spMk id="6" creationId="{E0FE0018-7529-509B-9E4B-A664C9F4482E}"/>
          </ac:spMkLst>
        </pc:spChg>
        <pc:spChg chg="del">
          <ac:chgData name="Kyler Howard" userId="91ab63ab47daf7fe" providerId="LiveId" clId="{98463411-F277-47FB-9A9B-BCDD913FEACE}" dt="2024-06-13T16:43:34.577" v="443" actId="478"/>
          <ac:spMkLst>
            <pc:docMk/>
            <pc:sldMk cId="444711816" sldId="308"/>
            <ac:spMk id="7" creationId="{5477705E-E31C-2203-2E89-A1B2E656632B}"/>
          </ac:spMkLst>
        </pc:spChg>
        <pc:spChg chg="mod">
          <ac:chgData name="Kyler Howard" userId="91ab63ab47daf7fe" providerId="LiveId" clId="{98463411-F277-47FB-9A9B-BCDD913FEACE}" dt="2024-06-13T16:43:30.067" v="442" actId="20577"/>
          <ac:spMkLst>
            <pc:docMk/>
            <pc:sldMk cId="444711816" sldId="308"/>
            <ac:spMk id="363" creationId="{00000000-0000-0000-0000-000000000000}"/>
          </ac:spMkLst>
        </pc:spChg>
        <pc:picChg chg="add mod">
          <ac:chgData name="Kyler Howard" userId="91ab63ab47daf7fe" providerId="LiveId" clId="{98463411-F277-47FB-9A9B-BCDD913FEACE}" dt="2024-06-13T16:47:55.656" v="452" actId="1076"/>
          <ac:picMkLst>
            <pc:docMk/>
            <pc:sldMk cId="444711816" sldId="308"/>
            <ac:picMk id="3" creationId="{36E28248-E3F2-6B68-08B3-FB5C217DFC79}"/>
          </ac:picMkLst>
        </pc:picChg>
        <pc:picChg chg="del">
          <ac:chgData name="Kyler Howard" userId="91ab63ab47daf7fe" providerId="LiveId" clId="{98463411-F277-47FB-9A9B-BCDD913FEACE}" dt="2024-06-13T16:43:34.577" v="443" actId="478"/>
          <ac:picMkLst>
            <pc:docMk/>
            <pc:sldMk cId="444711816" sldId="308"/>
            <ac:picMk id="8" creationId="{0BF7DC60-B287-1997-1DA8-CC69F0FECC85}"/>
          </ac:picMkLst>
        </pc:picChg>
        <pc:picChg chg="add mod">
          <ac:chgData name="Kyler Howard" userId="91ab63ab47daf7fe" providerId="LiveId" clId="{98463411-F277-47FB-9A9B-BCDD913FEACE}" dt="2024-06-13T16:47:52.760" v="451" actId="1076"/>
          <ac:picMkLst>
            <pc:docMk/>
            <pc:sldMk cId="444711816" sldId="308"/>
            <ac:picMk id="10" creationId="{105D68F0-636F-76A1-85C2-2669628357EA}"/>
          </ac:picMkLst>
        </pc:picChg>
      </pc:sldChg>
      <pc:sldChg chg="modSp new mod">
        <pc:chgData name="Kyler Howard" userId="91ab63ab47daf7fe" providerId="LiveId" clId="{98463411-F277-47FB-9A9B-BCDD913FEACE}" dt="2024-06-13T16:48:28.980" v="576" actId="20577"/>
        <pc:sldMkLst>
          <pc:docMk/>
          <pc:sldMk cId="190812978" sldId="309"/>
        </pc:sldMkLst>
        <pc:spChg chg="mod">
          <ac:chgData name="Kyler Howard" userId="91ab63ab47daf7fe" providerId="LiveId" clId="{98463411-F277-47FB-9A9B-BCDD913FEACE}" dt="2024-06-13T16:48:03.394" v="472" actId="20577"/>
          <ac:spMkLst>
            <pc:docMk/>
            <pc:sldMk cId="190812978" sldId="309"/>
            <ac:spMk id="2" creationId="{7CA77A22-4808-5BEC-485F-0E9AA86FACED}"/>
          </ac:spMkLst>
        </pc:spChg>
        <pc:spChg chg="mod">
          <ac:chgData name="Kyler Howard" userId="91ab63ab47daf7fe" providerId="LiveId" clId="{98463411-F277-47FB-9A9B-BCDD913FEACE}" dt="2024-06-13T16:48:28.980" v="576" actId="20577"/>
          <ac:spMkLst>
            <pc:docMk/>
            <pc:sldMk cId="190812978" sldId="309"/>
            <ac:spMk id="3" creationId="{A5B2AF05-E5B1-EC5A-50BB-413716EC240C}"/>
          </ac:spMkLst>
        </pc:spChg>
      </pc:sldChg>
      <pc:sldChg chg="addSp delSp modSp new mod modAnim">
        <pc:chgData name="Kyler Howard" userId="91ab63ab47daf7fe" providerId="LiveId" clId="{98463411-F277-47FB-9A9B-BCDD913FEACE}" dt="2024-06-13T16:49:27.624" v="608" actId="1076"/>
        <pc:sldMkLst>
          <pc:docMk/>
          <pc:sldMk cId="2911259160" sldId="310"/>
        </pc:sldMkLst>
        <pc:spChg chg="mod">
          <ac:chgData name="Kyler Howard" userId="91ab63ab47daf7fe" providerId="LiveId" clId="{98463411-F277-47FB-9A9B-BCDD913FEACE}" dt="2024-06-13T16:49:06.162" v="602" actId="20577"/>
          <ac:spMkLst>
            <pc:docMk/>
            <pc:sldMk cId="2911259160" sldId="310"/>
            <ac:spMk id="2" creationId="{9C9343BB-6BEA-39CC-DAF8-C52616BD5727}"/>
          </ac:spMkLst>
        </pc:spChg>
        <pc:spChg chg="del">
          <ac:chgData name="Kyler Howard" userId="91ab63ab47daf7fe" providerId="LiveId" clId="{98463411-F277-47FB-9A9B-BCDD913FEACE}" dt="2024-06-13T16:49:20.561" v="605" actId="478"/>
          <ac:spMkLst>
            <pc:docMk/>
            <pc:sldMk cId="2911259160" sldId="310"/>
            <ac:spMk id="3" creationId="{2EC20530-3042-7D29-6681-24A7D90FD7C6}"/>
          </ac:spMkLst>
        </pc:spChg>
        <pc:picChg chg="add mod">
          <ac:chgData name="Kyler Howard" userId="91ab63ab47daf7fe" providerId="LiveId" clId="{98463411-F277-47FB-9A9B-BCDD913FEACE}" dt="2024-06-13T16:49:27.624" v="608" actId="1076"/>
          <ac:picMkLst>
            <pc:docMk/>
            <pc:sldMk cId="2911259160" sldId="310"/>
            <ac:picMk id="5" creationId="{4EA251ED-B32C-AC17-3036-EACB8F898AAE}"/>
          </ac:picMkLst>
        </pc:picChg>
      </pc:sldChg>
      <pc:sldChg chg="addSp delSp modSp add mod delAnim modAnim">
        <pc:chgData name="Kyler Howard" userId="91ab63ab47daf7fe" providerId="LiveId" clId="{98463411-F277-47FB-9A9B-BCDD913FEACE}" dt="2024-06-13T16:50:02.126" v="625"/>
        <pc:sldMkLst>
          <pc:docMk/>
          <pc:sldMk cId="950481867" sldId="311"/>
        </pc:sldMkLst>
        <pc:spChg chg="mod">
          <ac:chgData name="Kyler Howard" userId="91ab63ab47daf7fe" providerId="LiveId" clId="{98463411-F277-47FB-9A9B-BCDD913FEACE}" dt="2024-06-13T16:49:33.474" v="619" actId="20577"/>
          <ac:spMkLst>
            <pc:docMk/>
            <pc:sldMk cId="950481867" sldId="311"/>
            <ac:spMk id="2" creationId="{9C9343BB-6BEA-39CC-DAF8-C52616BD5727}"/>
          </ac:spMkLst>
        </pc:spChg>
        <pc:picChg chg="add mod ord">
          <ac:chgData name="Kyler Howard" userId="91ab63ab47daf7fe" providerId="LiveId" clId="{98463411-F277-47FB-9A9B-BCDD913FEACE}" dt="2024-06-13T16:49:57.089" v="623" actId="171"/>
          <ac:picMkLst>
            <pc:docMk/>
            <pc:sldMk cId="950481867" sldId="311"/>
            <ac:picMk id="3" creationId="{36D3F7F9-9BE9-06CB-FF16-CB6073806E56}"/>
          </ac:picMkLst>
        </pc:picChg>
        <pc:picChg chg="del">
          <ac:chgData name="Kyler Howard" userId="91ab63ab47daf7fe" providerId="LiveId" clId="{98463411-F277-47FB-9A9B-BCDD913FEACE}" dt="2024-06-13T16:49:58.773" v="624" actId="478"/>
          <ac:picMkLst>
            <pc:docMk/>
            <pc:sldMk cId="950481867" sldId="311"/>
            <ac:picMk id="5" creationId="{4EA251ED-B32C-AC17-3036-EACB8F898AAE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scikit-learn.org/stable/auto_examples/classification/plot_classifier_comparison.html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Timeline_of_machine_learning" TargetMode="External"/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6d3c4a9508_0_20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26d3c4a9508_0_20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6d6ae567a9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26d6ae567a9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https://scikit-learn.org/stable/auto_examples/classification/plot_classifier_comparison.html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6d6ae567a9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26d6ae567a9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d3c4a9508_0_20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d3c4a9508_0_20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6d3c4a9508_0_20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6d3c4a9508_0_20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6d3c4a9508_0_2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26d3c4a9508_0_2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6d72b85f4b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26d72b85f4b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E4D2B"/>
              </a:buClr>
              <a:buSzPts val="1200"/>
              <a:buFont typeface="Old Standard TT"/>
              <a:buChar char="●"/>
            </a:pPr>
            <a:r>
              <a:rPr lang="en" sz="1200">
                <a:solidFill>
                  <a:srgbClr val="1E4D2B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Association:</a:t>
            </a:r>
            <a:endParaRPr sz="1200">
              <a:solidFill>
                <a:srgbClr val="1E4D2B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E4D2B"/>
              </a:buClr>
              <a:buSzPts val="1200"/>
              <a:buFont typeface="Old Standard TT"/>
              <a:buChar char="○"/>
            </a:pPr>
            <a:r>
              <a:rPr lang="en" sz="1200">
                <a:solidFill>
                  <a:srgbClr val="1E4D2B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Discover “rules” that describe your data.</a:t>
            </a:r>
            <a:endParaRPr sz="1200">
              <a:solidFill>
                <a:srgbClr val="1E4D2B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E4D2B"/>
              </a:buClr>
              <a:buSzPts val="1200"/>
              <a:buFont typeface="Old Standard TT"/>
              <a:buChar char="○"/>
            </a:pPr>
            <a:r>
              <a:rPr lang="en" sz="1200">
                <a:solidFill>
                  <a:srgbClr val="1E4D2B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People who buy X also tend to buy Y</a:t>
            </a:r>
            <a:endParaRPr sz="120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6d3c4a9508_0_2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26d3c4a9508_0_2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midjourney/stable diffusion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“Design an image to represent self-supervised learning such as autoencoders, GPTs, and GANs”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6d3c4a9508_0_2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26d3c4a9508_0_2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DeepBlue = chess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AlphaGo = Go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26d3c4a9508_0_20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26d3c4a9508_0_20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 conditions should be met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both learning tasks are similar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source and target datasets data distributions do not vary too greatly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a comparable model can be applied to both tasks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6d3c4a9508_0_20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6d3c4a9508_0_20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26d3c4a9508_0_2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26d3c4a9508_0_2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26d3c4a9508_0_19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26d3c4a9508_0_19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Carlos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356064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26d3c4a9508_0_19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26d3c4a9508_0_19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Carlos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89349861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26d6ae567a9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26d6ae567a9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Carlos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26d6ae567a9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26d6ae567a9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[X+L] -&gt; Y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26e232f2579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26e232f2579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26e523e916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26e523e916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26e523e916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26e523e916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173969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26d3c4a9508_0_20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26d3c4a9508_0_20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26e523e916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26e523e916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63128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6d3c4a9508_0_20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26d3c4a9508_0_20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26d3c4a9508_0_20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26d3c4a9508_0_20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1937569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26d3c4a9508_0_20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26d3c4a9508_0_20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26e232f2579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26e232f2579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26e232f2579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26e232f2579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nonlinear differential operator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t_u/x_u are initial/boundary training data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t_f/x_f are collocation points</a:t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26e232f2579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26e232f2579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6e523e9161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6e523e9161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Ways we could set up where the variables come from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End to end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Input u, output sigma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Unet, output sigma from latent and u from main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Post process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Effectively do forward and post-process at same time. Get both u and sigma</a:t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26e523e9161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26e523e9161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26e523e9161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26e523e9161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024014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6d6ae567a9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26d6ae567a9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https://en.wikipedia.org/wiki/Timeline_of_machine_learning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79537252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6e232f257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6e232f257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4442654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26d3c4a9508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26d3c4a9508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6d72b85f4b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26d72b85f4b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Used in dimensionality reduction/feature extraction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43920822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6d72b85f4b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6d72b85f4b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Used in classifiers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55318103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6d3c4a9508_0_20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26d3c4a9508_0_20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gradients used to compute the weight update may get very close to zero, preventing the network from learning new weights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 the error gradient is propagated backward through the network from the output layer to the input layer, it tends to decrease exponentially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Long short-term memory networks, Relu function, batch normalization, skip connections, etc.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2033612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6d6ae567a9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26d6ae567a9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A neural network of more than three layers, including the inputs and the output, can be considered a deep-learning algorithm. That can be represented by the following diagram: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6d3c4a9508_0_19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26d3c4a9508_0_19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Carlos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26e6aef658d_3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26e6aef658d_3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6d3c4a9508_0_19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26d3c4a9508_0_19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26d64e96bd0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26d64e96bd0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Carlos - potentially add slides about how optimizers converge differently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100"/>
            <a:ext cx="9144000" cy="1711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" name="Google Shape;11;p2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512700" y="3840639"/>
            <a:ext cx="8118600" cy="7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039650"/>
            <a:ext cx="8520600" cy="21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9pPr>
          </a:lstStyle>
          <a:p>
            <a:r>
              <a:t>xx%</a:t>
            </a:r>
          </a:p>
        </p:txBody>
      </p:sp>
      <p:sp>
        <p:nvSpPr>
          <p:cNvPr id="52" name="Google Shape;52;p11"/>
          <p:cNvSpPr txBox="1">
            <a:spLocks noGrp="1"/>
          </p:cNvSpPr>
          <p:nvPr>
            <p:ph type="body" idx="1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3" name="Google Shape;53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Google Shape;16;p3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-7800" y="4959025"/>
            <a:ext cx="91518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" name="Google Shape;24;p4"/>
          <p:cNvSpPr/>
          <p:nvPr/>
        </p:nvSpPr>
        <p:spPr>
          <a:xfrm>
            <a:off x="-7800" y="5056825"/>
            <a:ext cx="9151800" cy="97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1"/>
          </p:nvPr>
        </p:nvSpPr>
        <p:spPr>
          <a:xfrm>
            <a:off x="311700" y="1171675"/>
            <a:ext cx="3999900" cy="33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2"/>
          </p:nvPr>
        </p:nvSpPr>
        <p:spPr>
          <a:xfrm>
            <a:off x="4832400" y="1171675"/>
            <a:ext cx="3999900" cy="33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2"/>
        </a:solid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2" name="Google Shape;42;p9"/>
          <p:cNvCxnSpPr/>
          <p:nvPr/>
        </p:nvCxnSpPr>
        <p:spPr>
          <a:xfrm>
            <a:off x="5029675" y="4495500"/>
            <a:ext cx="6864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3" name="Google Shape;43;p9"/>
          <p:cNvSpPr txBox="1">
            <a:spLocks noGrp="1"/>
          </p:cNvSpPr>
          <p:nvPr>
            <p:ph type="title"/>
          </p:nvPr>
        </p:nvSpPr>
        <p:spPr>
          <a:xfrm>
            <a:off x="265500" y="1382350"/>
            <a:ext cx="4045200" cy="133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9" name="Google Shape;49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paperback">
    <p:bg>
      <p:bgPr>
        <a:solidFill>
          <a:schemeClr val="accen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ld Standard TT"/>
              <a:buChar char="●"/>
              <a:defRPr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3.xml"/><Relationship Id="rId1" Type="http://schemas.openxmlformats.org/officeDocument/2006/relationships/video" Target="https://www.youtube.com/embed/Aut32pR5PQA?feature=oembed" TargetMode="External"/><Relationship Id="rId4" Type="http://schemas.openxmlformats.org/officeDocument/2006/relationships/image" Target="../media/image14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2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avi"/><Relationship Id="rId1" Type="http://schemas.microsoft.com/office/2007/relationships/media" Target="../media/media2.avi"/><Relationship Id="rId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3.png"/><Relationship Id="rId7" Type="http://schemas.openxmlformats.org/officeDocument/2006/relationships/image" Target="../media/image34.png"/><Relationship Id="rId12" Type="http://schemas.openxmlformats.org/officeDocument/2006/relationships/image" Target="../media/image3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png"/><Relationship Id="rId11" Type="http://schemas.openxmlformats.org/officeDocument/2006/relationships/image" Target="../media/image37.png"/><Relationship Id="rId5" Type="http://schemas.openxmlformats.org/officeDocument/2006/relationships/image" Target="../media/image30.png"/><Relationship Id="rId10" Type="http://schemas.openxmlformats.org/officeDocument/2006/relationships/image" Target="../media/image36.png"/><Relationship Id="rId4" Type="http://schemas.openxmlformats.org/officeDocument/2006/relationships/image" Target="../media/image31.png"/><Relationship Id="rId9" Type="http://schemas.openxmlformats.org/officeDocument/2006/relationships/image" Target="../media/image3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9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3"/>
          <p:cNvSpPr txBox="1">
            <a:spLocks noGrp="1"/>
          </p:cNvSpPr>
          <p:nvPr>
            <p:ph type="ctr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</a:t>
            </a:r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subTitle" idx="1"/>
          </p:nvPr>
        </p:nvSpPr>
        <p:spPr>
          <a:xfrm>
            <a:off x="512700" y="3840639"/>
            <a:ext cx="8118600" cy="7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Kyler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6/13/24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9"/>
          <p:cNvSpPr txBox="1">
            <a:spLocks noGrp="1"/>
          </p:cNvSpPr>
          <p:nvPr>
            <p:ph type="title"/>
          </p:nvPr>
        </p:nvSpPr>
        <p:spPr>
          <a:xfrm>
            <a:off x="490250" y="0"/>
            <a:ext cx="5604000" cy="117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</a:t>
            </a:r>
            <a:endParaRPr/>
          </a:p>
        </p:txBody>
      </p:sp>
      <p:sp>
        <p:nvSpPr>
          <p:cNvPr id="103" name="Google Shape;103;p19"/>
          <p:cNvSpPr txBox="1">
            <a:spLocks noGrp="1"/>
          </p:cNvSpPr>
          <p:nvPr>
            <p:ph type="body" idx="4294967295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What is machine learning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1" dirty="0"/>
              <a:t>Basic structures of models</a:t>
            </a:r>
            <a:endParaRPr b="1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Types of learning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Current work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Future work</a:t>
            </a:r>
          </a:p>
          <a:p>
            <a:pPr lvl="1" indent="-342900">
              <a:buSzPts val="1800"/>
              <a:buChar char="●"/>
            </a:pPr>
            <a:r>
              <a:rPr lang="en-US" dirty="0"/>
              <a:t>Better data</a:t>
            </a:r>
          </a:p>
          <a:p>
            <a:pPr lvl="1" indent="-342900">
              <a:buSzPts val="1800"/>
              <a:buChar char="●"/>
            </a:pPr>
            <a:r>
              <a:rPr lang="en-US" dirty="0"/>
              <a:t>Physics Informed Neural Networks (PINNs)</a:t>
            </a:r>
          </a:p>
        </p:txBody>
      </p:sp>
      <p:sp>
        <p:nvSpPr>
          <p:cNvPr id="104" name="Google Shape;104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 Machine Learning Models</a:t>
            </a:r>
            <a:endParaRPr/>
          </a:p>
        </p:txBody>
      </p:sp>
      <p:sp>
        <p:nvSpPr>
          <p:cNvPr id="143" name="Google Shape;143;p24"/>
          <p:cNvSpPr txBox="1">
            <a:spLocks noGrp="1"/>
          </p:cNvSpPr>
          <p:nvPr>
            <p:ph type="body" idx="1"/>
          </p:nvPr>
        </p:nvSpPr>
        <p:spPr>
          <a:xfrm>
            <a:off x="311700" y="1171600"/>
            <a:ext cx="2779500" cy="33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Linear Regression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Logistic Regression</a:t>
            </a:r>
            <a:endParaRPr/>
          </a:p>
        </p:txBody>
      </p:sp>
      <p:sp>
        <p:nvSpPr>
          <p:cNvPr id="144" name="Google Shape;144;p24"/>
          <p:cNvSpPr txBox="1"/>
          <p:nvPr/>
        </p:nvSpPr>
        <p:spPr>
          <a:xfrm>
            <a:off x="3081600" y="1171600"/>
            <a:ext cx="3000000" cy="7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ld Standard TT"/>
              <a:buChar char="●"/>
            </a:pPr>
            <a:r>
              <a:rPr lang="en"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K-Nearest Neighbors</a:t>
            </a:r>
            <a:endParaRPr sz="18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ld Standard TT"/>
              <a:buChar char="●"/>
            </a:pPr>
            <a:r>
              <a:rPr lang="en"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Naive Bayes</a:t>
            </a:r>
            <a:endParaRPr sz="18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45" name="Google Shape;145;p24"/>
          <p:cNvSpPr txBox="1"/>
          <p:nvPr/>
        </p:nvSpPr>
        <p:spPr>
          <a:xfrm>
            <a:off x="6072000" y="1171600"/>
            <a:ext cx="3000000" cy="7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ld Standard TT"/>
              <a:buChar char="●"/>
            </a:pPr>
            <a:r>
              <a:rPr lang="en"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Decision Trees</a:t>
            </a:r>
            <a:endParaRPr sz="18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ld Standard TT"/>
              <a:buChar char="●"/>
            </a:pPr>
            <a:r>
              <a:rPr lang="en"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Random Forests</a:t>
            </a:r>
            <a:endParaRPr/>
          </a:p>
        </p:txBody>
      </p:sp>
      <p:grpSp>
        <p:nvGrpSpPr>
          <p:cNvPr id="146" name="Google Shape;146;p24"/>
          <p:cNvGrpSpPr/>
          <p:nvPr/>
        </p:nvGrpSpPr>
        <p:grpSpPr>
          <a:xfrm>
            <a:off x="1876013" y="2017900"/>
            <a:ext cx="5411176" cy="2841575"/>
            <a:chOff x="311700" y="2017900"/>
            <a:chExt cx="5411176" cy="2841575"/>
          </a:xfrm>
        </p:grpSpPr>
        <p:pic>
          <p:nvPicPr>
            <p:cNvPr id="147" name="Google Shape;147;p24"/>
            <p:cNvPicPr preferRelativeResize="0"/>
            <p:nvPr/>
          </p:nvPicPr>
          <p:blipFill rotWithShape="1">
            <a:blip r:embed="rId3">
              <a:alphaModFix/>
            </a:blip>
            <a:srcRect r="72604"/>
            <a:stretch/>
          </p:blipFill>
          <p:spPr>
            <a:xfrm>
              <a:off x="311700" y="2017900"/>
              <a:ext cx="2334249" cy="28415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8" name="Google Shape;148;p24"/>
            <p:cNvPicPr preferRelativeResize="0"/>
            <p:nvPr/>
          </p:nvPicPr>
          <p:blipFill rotWithShape="1">
            <a:blip r:embed="rId3">
              <a:alphaModFix/>
            </a:blip>
            <a:srcRect l="45516" r="36362"/>
            <a:stretch/>
          </p:blipFill>
          <p:spPr>
            <a:xfrm>
              <a:off x="2645950" y="2017900"/>
              <a:ext cx="1544003" cy="28415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9" name="Google Shape;149;p24"/>
            <p:cNvPicPr preferRelativeResize="0"/>
            <p:nvPr/>
          </p:nvPicPr>
          <p:blipFill rotWithShape="1">
            <a:blip r:embed="rId3">
              <a:alphaModFix/>
            </a:blip>
            <a:srcRect l="81646" r="9348"/>
            <a:stretch/>
          </p:blipFill>
          <p:spPr>
            <a:xfrm>
              <a:off x="4188375" y="2017900"/>
              <a:ext cx="767252" cy="28415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" name="Google Shape;150;p24"/>
            <p:cNvPicPr preferRelativeResize="0"/>
            <p:nvPr/>
          </p:nvPicPr>
          <p:blipFill rotWithShape="1">
            <a:blip r:embed="rId3">
              <a:alphaModFix/>
            </a:blip>
            <a:srcRect l="63627" r="27368"/>
            <a:stretch/>
          </p:blipFill>
          <p:spPr>
            <a:xfrm>
              <a:off x="4955623" y="2017900"/>
              <a:ext cx="767252" cy="28415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1" name="Google Shape;151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Feed Forward Neural Networks</a:t>
            </a:r>
            <a:endParaRPr/>
          </a:p>
        </p:txBody>
      </p:sp>
      <p:sp>
        <p:nvSpPr>
          <p:cNvPr id="157" name="Google Shape;157;p25"/>
          <p:cNvSpPr txBox="1">
            <a:spLocks noGrp="1"/>
          </p:cNvSpPr>
          <p:nvPr>
            <p:ph type="body" idx="1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Most of our lab’s work</a:t>
            </a:r>
            <a:endParaRPr/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000"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For independent data points</a:t>
            </a:r>
            <a:endParaRPr/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000"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Simple to design/train</a:t>
            </a:r>
            <a:endParaRPr/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000"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Can handle nonlinear data</a:t>
            </a:r>
            <a:endParaRPr/>
          </a:p>
        </p:txBody>
      </p:sp>
      <p:pic>
        <p:nvPicPr>
          <p:cNvPr id="158" name="Google Shape;15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12" y="1171600"/>
            <a:ext cx="3917126" cy="3499299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7"/>
          <p:cNvSpPr txBox="1">
            <a:spLocks noGrp="1"/>
          </p:cNvSpPr>
          <p:nvPr>
            <p:ph type="title"/>
          </p:nvPr>
        </p:nvSpPr>
        <p:spPr>
          <a:xfrm>
            <a:off x="490250" y="0"/>
            <a:ext cx="5604000" cy="117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</a:t>
            </a:r>
            <a:endParaRPr/>
          </a:p>
        </p:txBody>
      </p:sp>
      <p:sp>
        <p:nvSpPr>
          <p:cNvPr id="173" name="Google Shape;173;p27"/>
          <p:cNvSpPr txBox="1">
            <a:spLocks noGrp="1"/>
          </p:cNvSpPr>
          <p:nvPr>
            <p:ph type="body" idx="4294967295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What is machine learning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Basic structures of models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1" dirty="0"/>
              <a:t>Types of learning</a:t>
            </a:r>
            <a:endParaRPr b="1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Current work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Future work</a:t>
            </a:r>
          </a:p>
          <a:p>
            <a:pPr lvl="1" indent="-342900">
              <a:buSzPts val="1800"/>
              <a:buChar char="●"/>
            </a:pPr>
            <a:r>
              <a:rPr lang="en-US" dirty="0"/>
              <a:t>Better data</a:t>
            </a:r>
          </a:p>
          <a:p>
            <a:pPr lvl="1" indent="-342900">
              <a:buSzPts val="1800"/>
              <a:buChar char="●"/>
            </a:pPr>
            <a:r>
              <a:rPr lang="en-US" dirty="0"/>
              <a:t>Physics Informed Neural Networks (PINNs)</a:t>
            </a:r>
          </a:p>
        </p:txBody>
      </p:sp>
      <p:sp>
        <p:nvSpPr>
          <p:cNvPr id="174" name="Google Shape;174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Supervised Learning</a:t>
            </a:r>
            <a:endParaRPr/>
          </a:p>
        </p:txBody>
      </p:sp>
      <p:sp>
        <p:nvSpPr>
          <p:cNvPr id="180" name="Google Shape;180;p28"/>
          <p:cNvSpPr txBox="1">
            <a:spLocks noGrp="1"/>
          </p:cNvSpPr>
          <p:nvPr>
            <p:ph type="body" idx="1"/>
          </p:nvPr>
        </p:nvSpPr>
        <p:spPr>
          <a:xfrm>
            <a:off x="311700" y="1171600"/>
            <a:ext cx="8520600" cy="368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Virtually all of the models used in our lab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Labeled training sets</a:t>
            </a:r>
            <a:endParaRPr sz="14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Useful for classification or regression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Models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Most neural networks (C/R)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Naive Bayes (C)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Linear/logistic regression (C/R)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Support vector machines (</a:t>
            </a:r>
            <a:r>
              <a:rPr lang="en" u="sng"/>
              <a:t>C</a:t>
            </a:r>
            <a:r>
              <a:rPr lang="en"/>
              <a:t>/R)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K-nearest Neighbors (</a:t>
            </a:r>
            <a:r>
              <a:rPr lang="en" u="sng"/>
              <a:t>C</a:t>
            </a:r>
            <a:r>
              <a:rPr lang="en"/>
              <a:t>/R)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Random forests (</a:t>
            </a:r>
            <a:r>
              <a:rPr lang="en" u="sng"/>
              <a:t>C</a:t>
            </a:r>
            <a:r>
              <a:rPr lang="en"/>
              <a:t>/R)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Applications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Spam filtering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Image classification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Medical diagnosis</a:t>
            </a:r>
            <a:endParaRPr/>
          </a:p>
        </p:txBody>
      </p:sp>
      <p:pic>
        <p:nvPicPr>
          <p:cNvPr id="181" name="Google Shape;18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27525" y="1258576"/>
            <a:ext cx="3504774" cy="3510351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39999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Classification</a:t>
            </a:r>
            <a:endParaRPr/>
          </a:p>
        </p:txBody>
      </p:sp>
      <p:sp>
        <p:nvSpPr>
          <p:cNvPr id="188" name="Google Shape;188;p29"/>
          <p:cNvSpPr txBox="1">
            <a:spLocks noGrp="1"/>
          </p:cNvSpPr>
          <p:nvPr>
            <p:ph type="body" idx="1"/>
          </p:nvPr>
        </p:nvSpPr>
        <p:spPr>
          <a:xfrm>
            <a:off x="311700" y="1171675"/>
            <a:ext cx="3999900" cy="33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Each label predicts percent chance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Turns into a discrete output vector of 0/1</a:t>
            </a:r>
            <a:endParaRPr/>
          </a:p>
        </p:txBody>
      </p:sp>
      <p:sp>
        <p:nvSpPr>
          <p:cNvPr id="189" name="Google Shape;189;p29"/>
          <p:cNvSpPr txBox="1">
            <a:spLocks noGrp="1"/>
          </p:cNvSpPr>
          <p:nvPr>
            <p:ph type="body" idx="2"/>
          </p:nvPr>
        </p:nvSpPr>
        <p:spPr>
          <a:xfrm>
            <a:off x="4832400" y="1171675"/>
            <a:ext cx="3999900" cy="33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Outputs are continuous values </a:t>
            </a:r>
            <a:endParaRPr/>
          </a:p>
        </p:txBody>
      </p:sp>
      <p:sp>
        <p:nvSpPr>
          <p:cNvPr id="190" name="Google Shape;190;p29"/>
          <p:cNvSpPr txBox="1">
            <a:spLocks noGrp="1"/>
          </p:cNvSpPr>
          <p:nvPr>
            <p:ph type="title"/>
          </p:nvPr>
        </p:nvSpPr>
        <p:spPr>
          <a:xfrm>
            <a:off x="4832400" y="445025"/>
            <a:ext cx="39999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Regression</a:t>
            </a:r>
            <a:endParaRPr/>
          </a:p>
        </p:txBody>
      </p:sp>
      <p:pic>
        <p:nvPicPr>
          <p:cNvPr id="191" name="Google Shape;19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475" y="1729275"/>
            <a:ext cx="3110350" cy="310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67667" y="1729276"/>
            <a:ext cx="3729356" cy="3103776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Unsupervised Learning</a:t>
            </a:r>
            <a:endParaRPr/>
          </a:p>
        </p:txBody>
      </p:sp>
      <p:sp>
        <p:nvSpPr>
          <p:cNvPr id="199" name="Google Shape;199;p30"/>
          <p:cNvSpPr txBox="1">
            <a:spLocks noGrp="1"/>
          </p:cNvSpPr>
          <p:nvPr>
            <p:ph type="body" idx="1"/>
          </p:nvPr>
        </p:nvSpPr>
        <p:spPr>
          <a:xfrm>
            <a:off x="311700" y="1171600"/>
            <a:ext cx="5015700" cy="39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Unlabeled data, frequently no training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Useful for clustering, association, or dimensionality reduction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Extract latent space = features of interest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Models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K-means (C)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Apriori algorithms (A)</a:t>
            </a:r>
            <a:endParaRPr sz="180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Autoencoders (DR)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Sequence to Sequence (Seq2Seq) models (DR)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Principal component analysis (DR)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Applications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Translation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Anomaly detection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Customer segmentation</a:t>
            </a:r>
            <a:endParaRPr/>
          </a:p>
        </p:txBody>
      </p:sp>
      <p:pic>
        <p:nvPicPr>
          <p:cNvPr id="200" name="Google Shape;200;p30"/>
          <p:cNvPicPr preferRelativeResize="0"/>
          <p:nvPr/>
        </p:nvPicPr>
        <p:blipFill rotWithShape="1">
          <a:blip r:embed="rId3">
            <a:alphaModFix/>
          </a:blip>
          <a:srcRect l="1143" r="1152"/>
          <a:stretch/>
        </p:blipFill>
        <p:spPr>
          <a:xfrm>
            <a:off x="5327525" y="1258576"/>
            <a:ext cx="3504775" cy="3510350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Self-Supervised Learning</a:t>
            </a:r>
            <a:endParaRPr/>
          </a:p>
        </p:txBody>
      </p:sp>
      <p:sp>
        <p:nvSpPr>
          <p:cNvPr id="207" name="Google Shape;207;p31"/>
          <p:cNvSpPr txBox="1">
            <a:spLocks noGrp="1"/>
          </p:cNvSpPr>
          <p:nvPr>
            <p:ph type="body" idx="1"/>
          </p:nvPr>
        </p:nvSpPr>
        <p:spPr>
          <a:xfrm>
            <a:off x="311700" y="1171600"/>
            <a:ext cx="4997100" cy="33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Unsupervised learning on supervised tasks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Models generate implicit labels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Still has loss function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Models</a:t>
            </a:r>
            <a:endParaRPr sz="180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Autoencoders (Dim’ Reduction)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Autoregression (Association)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BERT &amp; GPT (NLP)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Generative Adversarial Networks (GANs)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Applications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Computer vision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Masked image reconstructions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Natural language processing (NLP)</a:t>
            </a:r>
            <a:endParaRPr/>
          </a:p>
        </p:txBody>
      </p:sp>
      <p:sp>
        <p:nvSpPr>
          <p:cNvPr id="208" name="Google Shape;208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pic>
        <p:nvPicPr>
          <p:cNvPr id="209" name="Google Shape;20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08775" y="1058225"/>
            <a:ext cx="3510600" cy="3510600"/>
          </a:xfrm>
          <a:prstGeom prst="roundRect">
            <a:avLst>
              <a:gd name="adj" fmla="val 8011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Reinforcement Learning</a:t>
            </a:r>
            <a:endParaRPr/>
          </a:p>
        </p:txBody>
      </p:sp>
      <p:sp>
        <p:nvSpPr>
          <p:cNvPr id="215" name="Google Shape;215;p32"/>
          <p:cNvSpPr txBox="1">
            <a:spLocks noGrp="1"/>
          </p:cNvSpPr>
          <p:nvPr>
            <p:ph type="body" idx="1"/>
          </p:nvPr>
        </p:nvSpPr>
        <p:spPr>
          <a:xfrm>
            <a:off x="311700" y="1171600"/>
            <a:ext cx="2978400" cy="33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How intelligent agents should “take control”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Reward function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Models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Wayve cars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DeepBlue (1997)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AlphaGo (2016)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Applications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Robotics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Chatbots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Any large state spaces</a:t>
            </a:r>
            <a:endParaRPr/>
          </a:p>
        </p:txBody>
      </p:sp>
      <p:sp>
        <p:nvSpPr>
          <p:cNvPr id="216" name="Google Shape;216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pic>
        <p:nvPicPr>
          <p:cNvPr id="2" name="Online Media 1" title="Deep Learning Cars">
            <a:hlinkClick r:id="" action="ppaction://media"/>
            <a:extLst>
              <a:ext uri="{FF2B5EF4-FFF2-40B4-BE49-F238E27FC236}">
                <a16:creationId xmlns:a16="http://schemas.microsoft.com/office/drawing/2014/main" id="{E8C0B558-3597-8290-89CB-CC3872C069EC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3290100" y="1301967"/>
            <a:ext cx="5542200" cy="313107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Transfer Learning</a:t>
            </a:r>
            <a:endParaRPr/>
          </a:p>
        </p:txBody>
      </p:sp>
      <p:sp>
        <p:nvSpPr>
          <p:cNvPr id="223" name="Google Shape;223;p33"/>
          <p:cNvSpPr txBox="1">
            <a:spLocks noGrp="1"/>
          </p:cNvSpPr>
          <p:nvPr>
            <p:ph type="body" idx="1"/>
          </p:nvPr>
        </p:nvSpPr>
        <p:spPr>
          <a:xfrm>
            <a:off x="311700" y="1171600"/>
            <a:ext cx="4260300" cy="33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Pretrain on one task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Retrain or deploy on another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Improves generalization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Models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BakeryScan → Cyto-AiSCAN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ImageNet dataset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Inception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VGG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ResNet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Applications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Computer vision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Natural language processing</a:t>
            </a:r>
            <a:endParaRPr/>
          </a:p>
        </p:txBody>
      </p:sp>
      <p:sp>
        <p:nvSpPr>
          <p:cNvPr id="224" name="Google Shape;224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pic>
        <p:nvPicPr>
          <p:cNvPr id="225" name="Google Shape;225;p33"/>
          <p:cNvPicPr preferRelativeResize="0"/>
          <p:nvPr/>
        </p:nvPicPr>
        <p:blipFill rotWithShape="1">
          <a:blip r:embed="rId3">
            <a:alphaModFix/>
          </a:blip>
          <a:srcRect l="1464" t="1728" r="1532" b="1718"/>
          <a:stretch/>
        </p:blipFill>
        <p:spPr>
          <a:xfrm>
            <a:off x="4777225" y="1502950"/>
            <a:ext cx="4139400" cy="2567100"/>
          </a:xfrm>
          <a:prstGeom prst="roundRect">
            <a:avLst>
              <a:gd name="adj" fmla="val 9964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>
            <a:spLocks noGrp="1"/>
          </p:cNvSpPr>
          <p:nvPr>
            <p:ph type="title"/>
          </p:nvPr>
        </p:nvSpPr>
        <p:spPr>
          <a:xfrm>
            <a:off x="490250" y="0"/>
            <a:ext cx="5604000" cy="117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</a:t>
            </a:r>
            <a:endParaRPr/>
          </a:p>
        </p:txBody>
      </p:sp>
      <p:sp>
        <p:nvSpPr>
          <p:cNvPr id="67" name="Google Shape;67;p14"/>
          <p:cNvSpPr txBox="1">
            <a:spLocks noGrp="1"/>
          </p:cNvSpPr>
          <p:nvPr>
            <p:ph type="body" idx="4294967295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What is machine learning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Basic structures of models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Types of learning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Current work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Future work</a:t>
            </a:r>
          </a:p>
          <a:p>
            <a:pPr lvl="1" indent="-342900">
              <a:buSzPts val="1800"/>
              <a:buChar char="●"/>
            </a:pPr>
            <a:r>
              <a:rPr lang="en" dirty="0"/>
              <a:t>Better data</a:t>
            </a:r>
          </a:p>
          <a:p>
            <a:pPr lvl="1" indent="-342900">
              <a:buSzPts val="1800"/>
              <a:buChar char="●"/>
            </a:pPr>
            <a:r>
              <a:rPr lang="en" dirty="0"/>
              <a:t>Physics Informed Neural Networks (PINNs)</a:t>
            </a:r>
            <a:endParaRPr dirty="0"/>
          </a:p>
        </p:txBody>
      </p:sp>
      <p:sp>
        <p:nvSpPr>
          <p:cNvPr id="68" name="Google Shape;68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3"/>
          <p:cNvSpPr txBox="1">
            <a:spLocks noGrp="1"/>
          </p:cNvSpPr>
          <p:nvPr>
            <p:ph type="title"/>
          </p:nvPr>
        </p:nvSpPr>
        <p:spPr>
          <a:xfrm>
            <a:off x="490250" y="0"/>
            <a:ext cx="5604000" cy="117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</a:t>
            </a:r>
            <a:endParaRPr/>
          </a:p>
        </p:txBody>
      </p:sp>
      <p:sp>
        <p:nvSpPr>
          <p:cNvPr id="306" name="Google Shape;306;p43"/>
          <p:cNvSpPr txBox="1">
            <a:spLocks noGrp="1"/>
          </p:cNvSpPr>
          <p:nvPr>
            <p:ph type="body" idx="4294967295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What is machine learning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Basic structures of models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Types of learning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b="1" dirty="0"/>
              <a:t>Current work</a:t>
            </a:r>
            <a:endParaRPr lang="en-US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Future work</a:t>
            </a:r>
          </a:p>
          <a:p>
            <a:pPr lvl="1" indent="-342900">
              <a:buSzPts val="1800"/>
              <a:buChar char="●"/>
            </a:pPr>
            <a:r>
              <a:rPr lang="en-US" dirty="0"/>
              <a:t>Better data</a:t>
            </a:r>
          </a:p>
          <a:p>
            <a:pPr lvl="1" indent="-342900">
              <a:buSzPts val="1800"/>
              <a:buChar char="●"/>
            </a:pPr>
            <a:r>
              <a:rPr lang="en-US" dirty="0"/>
              <a:t>Physics Informed Neural Networks (PINNs)</a:t>
            </a:r>
          </a:p>
        </p:txBody>
      </p:sp>
      <p:sp>
        <p:nvSpPr>
          <p:cNvPr id="307" name="Google Shape;307;p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4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Convolutional Neural Networks (VGG16, AlexNet,...)</a:t>
            </a:r>
            <a:endParaRPr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D85DBEC6-340E-2D07-963F-B4BB950BFC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0128" y="1498625"/>
            <a:ext cx="8463744" cy="2146250"/>
          </a:xfrm>
          <a:prstGeom prst="rect">
            <a:avLst/>
          </a:prstGeom>
        </p:spPr>
      </p:pic>
      <p:sp>
        <p:nvSpPr>
          <p:cNvPr id="5" name="Google Shape;314;p44">
            <a:extLst>
              <a:ext uri="{FF2B5EF4-FFF2-40B4-BE49-F238E27FC236}">
                <a16:creationId xmlns:a16="http://schemas.microsoft.com/office/drawing/2014/main" id="{DE023D3E-2847-5570-036A-AE2B8D8CC09D}"/>
              </a:ext>
            </a:extLst>
          </p:cNvPr>
          <p:cNvSpPr txBox="1">
            <a:spLocks/>
          </p:cNvSpPr>
          <p:nvPr/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fld id="{00000000-1234-1234-1234-123412341234}" type="slidenum">
              <a:rPr lang="en" smtClean="0"/>
              <a:pPr/>
              <a:t>21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914091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4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Residual &amp; Dense Networks (ResNets &amp; DenseNets)</a:t>
            </a:r>
            <a:endParaRPr dirty="0"/>
          </a:p>
        </p:txBody>
      </p:sp>
      <p:sp>
        <p:nvSpPr>
          <p:cNvPr id="5" name="Google Shape;314;p44">
            <a:extLst>
              <a:ext uri="{FF2B5EF4-FFF2-40B4-BE49-F238E27FC236}">
                <a16:creationId xmlns:a16="http://schemas.microsoft.com/office/drawing/2014/main" id="{DE023D3E-2847-5570-036A-AE2B8D8CC09D}"/>
              </a:ext>
            </a:extLst>
          </p:cNvPr>
          <p:cNvSpPr txBox="1">
            <a:spLocks/>
          </p:cNvSpPr>
          <p:nvPr/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fld id="{00000000-1234-1234-1234-123412341234}" type="slidenum">
              <a:rPr lang="en" smtClean="0"/>
              <a:pPr/>
              <a:t>22</a:t>
            </a:fld>
            <a:endParaRPr lang="en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9BDDD686-D7E0-E72E-60EE-9D423A764C6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990"/>
          <a:stretch/>
        </p:blipFill>
        <p:spPr>
          <a:xfrm>
            <a:off x="1999403" y="1058225"/>
            <a:ext cx="5145194" cy="3529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4630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AUTOMAP</a:t>
            </a:r>
            <a:endParaRPr/>
          </a:p>
        </p:txBody>
      </p:sp>
      <p:sp>
        <p:nvSpPr>
          <p:cNvPr id="343" name="Google Shape;343;p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pic>
        <p:nvPicPr>
          <p:cNvPr id="344" name="Google Shape;344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98835"/>
            <a:ext cx="9144000" cy="33458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4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U-Net</a:t>
            </a:r>
            <a:endParaRPr/>
          </a:p>
        </p:txBody>
      </p:sp>
      <p:pic>
        <p:nvPicPr>
          <p:cNvPr id="350" name="Google Shape;350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0512" y="1277100"/>
            <a:ext cx="5222974" cy="3186201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4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4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End-to-End Metrics</a:t>
            </a:r>
            <a:endParaRPr dirty="0"/>
          </a:p>
        </p:txBody>
      </p:sp>
      <p:sp>
        <p:nvSpPr>
          <p:cNvPr id="357" name="Google Shape;357;p4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pic>
        <p:nvPicPr>
          <p:cNvPr id="15" name="Picture 14" descr="A group of graphs showing different colors&#10;&#10;Description automatically generated with medium confidence">
            <a:extLst>
              <a:ext uri="{FF2B5EF4-FFF2-40B4-BE49-F238E27FC236}">
                <a16:creationId xmlns:a16="http://schemas.microsoft.com/office/drawing/2014/main" id="{BC081BE2-E62A-14DD-A3E3-DEA89D9AA9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3020" y="1083844"/>
            <a:ext cx="6081429" cy="3677065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5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Simulated Images</a:t>
            </a:r>
            <a:endParaRPr dirty="0"/>
          </a:p>
        </p:txBody>
      </p:sp>
      <p:sp>
        <p:nvSpPr>
          <p:cNvPr id="364" name="Google Shape;364;p5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pic>
        <p:nvPicPr>
          <p:cNvPr id="3" name="Picture 2" descr="A group of images of different colors&#10;&#10;Description automatically generated">
            <a:extLst>
              <a:ext uri="{FF2B5EF4-FFF2-40B4-BE49-F238E27FC236}">
                <a16:creationId xmlns:a16="http://schemas.microsoft.com/office/drawing/2014/main" id="{968EDDE7-FC08-7068-A169-EB285D25BB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7863" y="1199698"/>
            <a:ext cx="4230274" cy="332204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0DBC961-7CBA-C0CD-8EEC-07B9265180CD}"/>
              </a:ext>
            </a:extLst>
          </p:cNvPr>
          <p:cNvSpPr txBox="1"/>
          <p:nvPr/>
        </p:nvSpPr>
        <p:spPr>
          <a:xfrm>
            <a:off x="1872663" y="1257300"/>
            <a:ext cx="965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Ground Truth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8F459B-BA61-3EB0-98EB-9D362ABC72F1}"/>
              </a:ext>
            </a:extLst>
          </p:cNvPr>
          <p:cNvSpPr txBox="1"/>
          <p:nvPr/>
        </p:nvSpPr>
        <p:spPr>
          <a:xfrm>
            <a:off x="1872663" y="2259162"/>
            <a:ext cx="965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NOSER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FE0018-7529-509B-9E4B-A664C9F4482E}"/>
              </a:ext>
            </a:extLst>
          </p:cNvPr>
          <p:cNvSpPr txBox="1"/>
          <p:nvPr/>
        </p:nvSpPr>
        <p:spPr>
          <a:xfrm>
            <a:off x="1746250" y="3123576"/>
            <a:ext cx="10916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End-to-End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77705E-E31C-2203-2E89-A1B2E656632B}"/>
              </a:ext>
            </a:extLst>
          </p:cNvPr>
          <p:cNvSpPr txBox="1"/>
          <p:nvPr/>
        </p:nvSpPr>
        <p:spPr>
          <a:xfrm>
            <a:off x="1746250" y="3886200"/>
            <a:ext cx="10916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Post-Processing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group of images of different colors&#10;&#10;Description automatically generated">
            <a:extLst>
              <a:ext uri="{FF2B5EF4-FFF2-40B4-BE49-F238E27FC236}">
                <a16:creationId xmlns:a16="http://schemas.microsoft.com/office/drawing/2014/main" id="{0BF7DC60-B287-1997-1DA8-CC69F0FECC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7863" y="1199698"/>
            <a:ext cx="4230274" cy="3322045"/>
          </a:xfrm>
          <a:prstGeom prst="rect">
            <a:avLst/>
          </a:prstGeom>
        </p:spPr>
      </p:pic>
      <p:sp>
        <p:nvSpPr>
          <p:cNvPr id="363" name="Google Shape;363;p5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Simulated Images</a:t>
            </a:r>
            <a:endParaRPr dirty="0"/>
          </a:p>
        </p:txBody>
      </p:sp>
      <p:sp>
        <p:nvSpPr>
          <p:cNvPr id="364" name="Google Shape;364;p5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DBC961-7CBA-C0CD-8EEC-07B9265180CD}"/>
              </a:ext>
            </a:extLst>
          </p:cNvPr>
          <p:cNvSpPr txBox="1"/>
          <p:nvPr/>
        </p:nvSpPr>
        <p:spPr>
          <a:xfrm>
            <a:off x="1872663" y="1257300"/>
            <a:ext cx="965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Ground Truth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8F459B-BA61-3EB0-98EB-9D362ABC72F1}"/>
              </a:ext>
            </a:extLst>
          </p:cNvPr>
          <p:cNvSpPr txBox="1"/>
          <p:nvPr/>
        </p:nvSpPr>
        <p:spPr>
          <a:xfrm>
            <a:off x="1872663" y="2259162"/>
            <a:ext cx="965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NOSER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FE0018-7529-509B-9E4B-A664C9F4482E}"/>
              </a:ext>
            </a:extLst>
          </p:cNvPr>
          <p:cNvSpPr txBox="1"/>
          <p:nvPr/>
        </p:nvSpPr>
        <p:spPr>
          <a:xfrm>
            <a:off x="1746250" y="3123576"/>
            <a:ext cx="10916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End-to-End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77705E-E31C-2203-2E89-A1B2E656632B}"/>
              </a:ext>
            </a:extLst>
          </p:cNvPr>
          <p:cNvSpPr txBox="1"/>
          <p:nvPr/>
        </p:nvSpPr>
        <p:spPr>
          <a:xfrm>
            <a:off x="1746250" y="3886200"/>
            <a:ext cx="10916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Post-Processing</a:t>
            </a:r>
          </a:p>
        </p:txBody>
      </p:sp>
    </p:spTree>
    <p:extLst>
      <p:ext uri="{BB962C8B-B14F-4D97-AF65-F5344CB8AC3E}">
        <p14:creationId xmlns:p14="http://schemas.microsoft.com/office/powerpoint/2010/main" val="6504840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9343BB-6BEA-39CC-DAF8-C52616BD5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Clinical Data - Absolute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E3CCA1-2515-7293-0536-F5C42EB3D88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28</a:t>
            </a:fld>
            <a:endParaRPr lang="en"/>
          </a:p>
        </p:txBody>
      </p:sp>
      <p:pic>
        <p:nvPicPr>
          <p:cNvPr id="5" name="Sbj037_23_06_22_11_03_29_End_to_End_Ventilation_Absolute_435_8750_9200">
            <a:hlinkClick r:id="" action="ppaction://media"/>
            <a:extLst>
              <a:ext uri="{FF2B5EF4-FFF2-40B4-BE49-F238E27FC236}">
                <a16:creationId xmlns:a16="http://schemas.microsoft.com/office/drawing/2014/main" id="{4EA251ED-B32C-AC17-3036-EACB8F898AA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90762" y="1058225"/>
            <a:ext cx="4562475" cy="3421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259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8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9343BB-6BEA-39CC-DAF8-C52616BD5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Clinical Data - Difference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E3CCA1-2515-7293-0536-F5C42EB3D88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29</a:t>
            </a:fld>
            <a:endParaRPr lang="en"/>
          </a:p>
        </p:txBody>
      </p:sp>
      <p:pic>
        <p:nvPicPr>
          <p:cNvPr id="3" name="Sbj037_23_06_22_11_03_29_End_to_End_Ventilation_Difference_435_8750_9200">
            <a:hlinkClick r:id="" action="ppaction://media"/>
            <a:extLst>
              <a:ext uri="{FF2B5EF4-FFF2-40B4-BE49-F238E27FC236}">
                <a16:creationId xmlns:a16="http://schemas.microsoft.com/office/drawing/2014/main" id="{36D3F7F9-9BE9-06CB-FF16-CB6073806E5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90761" y="1058225"/>
            <a:ext cx="4562475" cy="3421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481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1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>
            <a:spLocks noGrp="1"/>
          </p:cNvSpPr>
          <p:nvPr>
            <p:ph type="title"/>
          </p:nvPr>
        </p:nvSpPr>
        <p:spPr>
          <a:xfrm>
            <a:off x="490250" y="0"/>
            <a:ext cx="5604000" cy="117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</a:t>
            </a:r>
            <a:endParaRPr/>
          </a:p>
        </p:txBody>
      </p:sp>
      <p:sp>
        <p:nvSpPr>
          <p:cNvPr id="74" name="Google Shape;74;p15"/>
          <p:cNvSpPr txBox="1">
            <a:spLocks noGrp="1"/>
          </p:cNvSpPr>
          <p:nvPr>
            <p:ph type="body" idx="4294967295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1" dirty="0"/>
              <a:t>What is machine learning</a:t>
            </a:r>
            <a:endParaRPr b="1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Basic structures of models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Types of learning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Current work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Future work</a:t>
            </a:r>
          </a:p>
          <a:p>
            <a:pPr lvl="1" indent="-342900">
              <a:buSzPts val="1800"/>
              <a:buChar char="●"/>
            </a:pPr>
            <a:r>
              <a:rPr lang="en-US" dirty="0"/>
              <a:t>Better data</a:t>
            </a:r>
          </a:p>
          <a:p>
            <a:pPr lvl="1" indent="-342900">
              <a:buSzPts val="1800"/>
              <a:buChar char="●"/>
            </a:pPr>
            <a:r>
              <a:rPr lang="en-US" dirty="0"/>
              <a:t>Physics Informed Neural Networks (PINNs)</a:t>
            </a:r>
          </a:p>
        </p:txBody>
      </p:sp>
      <p:sp>
        <p:nvSpPr>
          <p:cNvPr id="75" name="Google Shape;75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52"/>
          <p:cNvSpPr txBox="1">
            <a:spLocks noGrp="1"/>
          </p:cNvSpPr>
          <p:nvPr>
            <p:ph type="title"/>
          </p:nvPr>
        </p:nvSpPr>
        <p:spPr>
          <a:xfrm>
            <a:off x="490250" y="0"/>
            <a:ext cx="5604000" cy="117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</a:t>
            </a:r>
            <a:endParaRPr/>
          </a:p>
        </p:txBody>
      </p:sp>
      <p:sp>
        <p:nvSpPr>
          <p:cNvPr id="388" name="Google Shape;388;p52"/>
          <p:cNvSpPr txBox="1">
            <a:spLocks noGrp="1"/>
          </p:cNvSpPr>
          <p:nvPr>
            <p:ph type="body" idx="4294967295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What is machine learning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Basic structures of models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Types of learning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Current work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Future work</a:t>
            </a:r>
          </a:p>
          <a:p>
            <a:pPr lvl="1" indent="-342900">
              <a:buSzPts val="1800"/>
              <a:buChar char="●"/>
            </a:pPr>
            <a:r>
              <a:rPr lang="en-US" b="1" dirty="0"/>
              <a:t>Better data</a:t>
            </a:r>
          </a:p>
          <a:p>
            <a:pPr lvl="1" indent="-342900">
              <a:buSzPts val="1800"/>
              <a:buChar char="●"/>
            </a:pPr>
            <a:r>
              <a:rPr lang="en-US" dirty="0"/>
              <a:t>Physics Informed Neural Networks (PINNs)</a:t>
            </a:r>
          </a:p>
        </p:txBody>
      </p:sp>
      <p:sp>
        <p:nvSpPr>
          <p:cNvPr id="389" name="Google Shape;389;p5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5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Updated Conductivities</a:t>
            </a:r>
            <a:endParaRPr dirty="0"/>
          </a:p>
        </p:txBody>
      </p:sp>
      <p:sp>
        <p:nvSpPr>
          <p:cNvPr id="364" name="Google Shape;364;p5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6E28248-E3F2-6B68-08B3-FB5C217DFC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2382" y="1244498"/>
            <a:ext cx="4069223" cy="309448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05D68F0-636F-76A1-85C2-2669628357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395" y="1243265"/>
            <a:ext cx="3973704" cy="3094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7118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77A22-4808-5BEC-485F-0E9AA86FAC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Other improvements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B2AF05-E5B1-EC5A-50BB-413716EC24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3D data</a:t>
            </a:r>
          </a:p>
          <a:p>
            <a:endParaRPr lang="en-US" dirty="0"/>
          </a:p>
          <a:p>
            <a:r>
              <a:rPr lang="en-US" dirty="0"/>
              <a:t>More accurate forward model</a:t>
            </a:r>
          </a:p>
          <a:p>
            <a:pPr lvl="1"/>
            <a:r>
              <a:rPr lang="en-US" dirty="0"/>
              <a:t>Better voltages</a:t>
            </a:r>
          </a:p>
          <a:p>
            <a:pPr lvl="1"/>
            <a:r>
              <a:rPr lang="en-US" dirty="0"/>
              <a:t>Better NOSER reconstructions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8F4F1D-D618-A1C8-ACC5-95AA46D56B8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08129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52"/>
          <p:cNvSpPr txBox="1">
            <a:spLocks noGrp="1"/>
          </p:cNvSpPr>
          <p:nvPr>
            <p:ph type="title"/>
          </p:nvPr>
        </p:nvSpPr>
        <p:spPr>
          <a:xfrm>
            <a:off x="490250" y="0"/>
            <a:ext cx="5604000" cy="117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</a:t>
            </a:r>
            <a:endParaRPr/>
          </a:p>
        </p:txBody>
      </p:sp>
      <p:sp>
        <p:nvSpPr>
          <p:cNvPr id="388" name="Google Shape;388;p52"/>
          <p:cNvSpPr txBox="1">
            <a:spLocks noGrp="1"/>
          </p:cNvSpPr>
          <p:nvPr>
            <p:ph type="body" idx="4294967295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What is machine learning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Basic structures of models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Types of learning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Current work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Future work</a:t>
            </a:r>
          </a:p>
          <a:p>
            <a:pPr lvl="1" indent="-342900">
              <a:buSzPts val="1800"/>
              <a:buChar char="●"/>
            </a:pPr>
            <a:r>
              <a:rPr lang="en-US" dirty="0"/>
              <a:t>Better data</a:t>
            </a:r>
          </a:p>
          <a:p>
            <a:pPr lvl="1" indent="-342900">
              <a:buSzPts val="1800"/>
              <a:buChar char="●"/>
            </a:pPr>
            <a:r>
              <a:rPr lang="en-US" b="1" dirty="0"/>
              <a:t>Physics Informed Neural Networks (PINNs)</a:t>
            </a:r>
          </a:p>
        </p:txBody>
      </p:sp>
      <p:sp>
        <p:nvSpPr>
          <p:cNvPr id="389" name="Google Shape;389;p5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00845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5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Physics Informed Neural Networks (PINNs)</a:t>
            </a:r>
            <a:endParaRPr/>
          </a:p>
        </p:txBody>
      </p:sp>
      <p:sp>
        <p:nvSpPr>
          <p:cNvPr id="395" name="Google Shape;395;p53"/>
          <p:cNvSpPr txBox="1">
            <a:spLocks noGrp="1"/>
          </p:cNvSpPr>
          <p:nvPr>
            <p:ph type="body" idx="1"/>
          </p:nvPr>
        </p:nvSpPr>
        <p:spPr>
          <a:xfrm>
            <a:off x="311700" y="1171600"/>
            <a:ext cx="4260300" cy="33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10000"/>
          </a:bodyPr>
          <a:lstStyle/>
          <a:p>
            <a:pPr marL="457200" lvl="0" indent="-334327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First introduced in 2019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457200" lvl="0" indent="-334327" algn="l" rtl="0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Replace the cost function with a PDE</a:t>
            </a:r>
            <a:endParaRPr/>
          </a:p>
          <a:p>
            <a:pPr marL="914400" lvl="1" indent="-310832" algn="l" rtl="0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Add boundary condition loss if you know it</a:t>
            </a:r>
            <a:endParaRPr/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457200" lvl="0" indent="-334327" algn="l" rtl="0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Decreases necessary size of training set</a:t>
            </a:r>
            <a:endParaRPr/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457200" lvl="0" indent="-334327" algn="l" rtl="0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Exploded in the realm of CFD</a:t>
            </a:r>
            <a:endParaRPr/>
          </a:p>
          <a:p>
            <a:pPr marL="914400" lvl="1" indent="-310832" algn="l" rtl="0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Can be an alternative for FEM</a:t>
            </a:r>
            <a:endParaRPr/>
          </a:p>
        </p:txBody>
      </p:sp>
      <p:sp>
        <p:nvSpPr>
          <p:cNvPr id="396" name="Google Shape;396;p5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  <p:pic>
        <p:nvPicPr>
          <p:cNvPr id="397" name="Google Shape;397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454437"/>
            <a:ext cx="4572000" cy="281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5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do PINNs work?</a:t>
            </a:r>
            <a:endParaRPr/>
          </a:p>
        </p:txBody>
      </p:sp>
      <p:sp>
        <p:nvSpPr>
          <p:cNvPr id="403" name="Google Shape;403;p54"/>
          <p:cNvSpPr txBox="1">
            <a:spLocks noGrp="1"/>
          </p:cNvSpPr>
          <p:nvPr>
            <p:ph type="body" idx="1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Universal function approximators</a:t>
            </a:r>
            <a:endParaRPr/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Easy to differentiate using automatic differentiation</a:t>
            </a:r>
            <a:endParaRPr/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Prior knowledge of physics acts as a regularization term</a:t>
            </a:r>
            <a:endParaRPr/>
          </a:p>
        </p:txBody>
      </p:sp>
      <p:sp>
        <p:nvSpPr>
          <p:cNvPr id="404" name="Google Shape;404;p5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Original PINN Formulation</a:t>
            </a:r>
            <a:endParaRPr/>
          </a:p>
        </p:txBody>
      </p:sp>
      <p:sp>
        <p:nvSpPr>
          <p:cNvPr id="410" name="Google Shape;410;p55"/>
          <p:cNvSpPr txBox="1">
            <a:spLocks noGrp="1"/>
          </p:cNvSpPr>
          <p:nvPr>
            <p:ph type="body" idx="1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411" name="Google Shape;411;p5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  <p:pic>
        <p:nvPicPr>
          <p:cNvPr id="412" name="Google Shape;412;p55" title="[30,77,43,&quot;https://www.codecogs.com/eqnedit.php?latex=u_t%20%2B%20%5Cmathcal%7BN%7D%5Bu%5D%3D0%2C%20%5Cquad%20x%5Cin%5COmega%2C%5Cquad%20t%5Cin%20%5B0%2CT%5D#0&quot;]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05127" y="1221950"/>
            <a:ext cx="3933749" cy="274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p55" title="[30,77,43,&quot;https://www.codecogs.com/eqnedit.php?latex=f%3A%3Du_t%2B%5Cmathcal%7BN%7D%5Bu%5D#0&quot;]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62104" y="1758811"/>
            <a:ext cx="1619795" cy="274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Google Shape;414;p55" title="[30,77,43,&quot;https://www.codecogs.com/eqnedit.php?latex=MSE%20%3D%20MSE_u%20%2B%20MSE_f#0&quot;]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95899" y="2295672"/>
            <a:ext cx="2952205" cy="274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p55" title="[30,77,43,&quot;https://www.codecogs.com/eqnedit.php?latex=MSE_u%20%3D%20%5Cfrac%7B1%7D%7BN_u%7D%5Csum_%7Bi%3D1%7D%5E%7BN_u%7D%20%7Cu(t_u%5Ei%2Cx_u%5Ei)%20-%20u%5Ei%7C%5E2#0&quot;]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75687" y="2832534"/>
            <a:ext cx="4192627" cy="87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p55" title="[30,77,43,&quot;https://www.codecogs.com/eqnedit.php?latex=MSE_f%20%3D%20%5Cfrac%7B1%7D%7BN_f%7D%5Csum_%7Bi%3D1%7D%5E%7BN_f%7D%20%7Cf(t_f%5Ei%2Cx_f%5Ei)%7C%5E2#0&quot;]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903963" y="3968475"/>
            <a:ext cx="3410503" cy="873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1" name="Google Shape;421;p56" title="[30,77,43,&quot;https://www.codecogs.com/eqnedit.php?latex=MSE_f%20%3D%20%5Cfrac%7B1%7D%7BN_f%7D%5Csum_%7Bi%3D1%7D%5E%7BN_f%7D%20%7Cf(t_f%5Ei%2Cx_f%5Ei)%7C%5E2#0&quot;]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3963" y="3968475"/>
            <a:ext cx="3410503" cy="87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" name="Google Shape;422;p56" title="[30,77,43,&quot;https://www.codecogs.com/eqnedit.php?latex=MSE%20%3D%20MSE_u%20%2B%20MSE_f#0&quot;]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95898" y="2295672"/>
            <a:ext cx="2952205" cy="274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Google Shape;423;p56" title="[30,77,43,&quot;https://www.codecogs.com/eqnedit.php?latex=f%3A%3Du_t%2B%5Cmathcal%7BN%7D%5Bu%5D#0&quot;]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62104" y="1758811"/>
            <a:ext cx="1619795" cy="274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p56" title="[30,77,43,&quot;https://www.codecogs.com/eqnedit.php?latex=u_t%20%2B%20%5Cmathcal%7BN%7D%5Bu%5D%3D0%2C%20%5Cquad%20x%5Cin%5COmega%2C%5Cquad%20t%5Cin%20%5B0%2CT%5D#0&quot;]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05127" y="1221950"/>
            <a:ext cx="3933749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425" name="Google Shape;425;p5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PINN Formulation for EIT Forward Problem</a:t>
            </a:r>
            <a:endParaRPr/>
          </a:p>
        </p:txBody>
      </p:sp>
      <p:sp>
        <p:nvSpPr>
          <p:cNvPr id="426" name="Google Shape;426;p5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  <p:pic>
        <p:nvPicPr>
          <p:cNvPr id="427" name="Google Shape;427;p56" title="[30,77,43,&quot;https://www.codecogs.com/eqnedit.php?latex=f%3A%3D%5Cnabla%20%5Ccdot%20%5Csigma%20%5Cnabla%20u#0&quot;]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790838" y="1758800"/>
            <a:ext cx="1698171" cy="274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" name="Google Shape;428;p56" title="[30,77,43,&quot;https://www.codecogs.com/eqnedit.php?latex=MSE%20%3D%20MSE_b%20%2B%20MSE_f#0&quot;]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108960" y="2295675"/>
            <a:ext cx="2926081" cy="274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p56" title="[30,77,43,&quot;https://www.codecogs.com/eqnedit.php?latex=MSE_u%20%3D%20%5Cfrac%7B1%7D%7BN_u%7D%5Csum_%7Bi%3D1%7D%5E%7BN_u%7D%20%7Cu(t_u%5Ei%2Cx_u%5Ei)%20-%20u%5Ei%7C%5E2#0&quot;]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475687" y="2832534"/>
            <a:ext cx="4192627" cy="87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p56" title="[30,77,43,&quot;https://www.codecogs.com/eqnedit.php?latex=%5Cnabla%20%5Ccdot%20%5Csigma%20%5Cnabla%20u%20%3D%200%2C%20%5Cquad%20x%5Cin%5COmega#0&quot;]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179826" y="1221950"/>
            <a:ext cx="2784349" cy="274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p56" title="[30,77,43,&quot;https://www.codecogs.com/eqnedit.php?latex=MSE_f%20%3D%20%5Cfrac%7B1%7D%7BN_f%7D%5Csum_%7Bi%3D1%7D%5E%7BN_f%7D%20%7Cf(x_f%5Ei)%7C%5E2#0&quot;]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026054" y="3968500"/>
            <a:ext cx="3091891" cy="877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p56" title="[30,77,43,&quot;https://www.codecogs.com/eqnedit.php?latex=MSE_b%20%3D%20%5Cfrac%7B1%7D%7BN_b%7D%5Csum_%7Bi%3D1%7D%5E%7BN_b%7D%20%5Cleft(%7Cj(e_%5Cell)%20-%20%5Cfrac%7BI_%5Cell%7D%7BA_%5Cell%7D%7C%5E2%20%2B%20%7Cj(x)%20-%200%7C%5E2%5Cright)#0&quot;]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645922" y="2832525"/>
            <a:ext cx="5852157" cy="877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4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1000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000"/>
                                        <p:tgtEl>
                                          <p:spTgt spid="4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1000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1000"/>
                                        <p:tgtEl>
                                          <p:spTgt spid="4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5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PINN Formulation for EIT Inverse Problem</a:t>
            </a:r>
            <a:endParaRPr/>
          </a:p>
        </p:txBody>
      </p:sp>
      <p:sp>
        <p:nvSpPr>
          <p:cNvPr id="438" name="Google Shape;438;p5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  <p:pic>
        <p:nvPicPr>
          <p:cNvPr id="439" name="Google Shape;439;p57" title="[30,77,43,&quot;https://www.codecogs.com/eqnedit.php?latex=f%3A%3D%5Cnabla%20%5Ccdot%20%5Csigma%20%5Cnabla%20u#0&quot;]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90838" y="1757712"/>
            <a:ext cx="1698171" cy="274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Google Shape;440;p57" title="[30,77,43,&quot;https://www.codecogs.com/eqnedit.php?latex=%5Cnabla%20%5Ccdot%20%5Csigma%20%5Cnabla%20u%20%3D%200%2C%20%5Cquad%20x%5Cin%5COmega#0&quot;]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79826" y="1221950"/>
            <a:ext cx="2784349" cy="274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" name="Google Shape;441;p57" title="[30,77,43,&quot;https://www.codecogs.com/eqnedit.php?latex=MSE_f%20%3D%20%5Cfrac%7B1%7D%7BN_f%7D%5Csum_%7Bi%3D1%7D%5E%7BN_f%7D%20%7Cf(x_f%5Ei)%7C%5E2#0&quot;]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26054" y="3968500"/>
            <a:ext cx="3091891" cy="877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Google Shape;442;p57" title="[30,77,43,&quot;https://www.codecogs.com/eqnedit.php?latex=MSE_%7BNN%7D%20%3D%20%5Cfrac%7B1%7D%7BN_%7BNN%7D%7D%5Csum_%7Bi%3D1%7D%5E%7BN_%7BNN%7D%7D%20%7Cy_i%20-%20%5Chat%7By_i%7D%7C%5E2#0&quot;]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21279" y="2829235"/>
            <a:ext cx="3901442" cy="877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43" name="Google Shape;443;p57" title="[30,77,43,&quot;https://www.codecogs.com/eqnedit.php?latex=MSE%20%3D%20MSE_%7BNN%7D%20%2B%20MSE_f#0&quot;]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980944" y="2293473"/>
            <a:ext cx="3182112" cy="274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58"/>
          <p:cNvSpPr txBox="1">
            <a:spLocks noGrp="1"/>
          </p:cNvSpPr>
          <p:nvPr>
            <p:ph type="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</a:t>
            </a:r>
            <a:endParaRPr/>
          </a:p>
        </p:txBody>
      </p:sp>
      <p:sp>
        <p:nvSpPr>
          <p:cNvPr id="449" name="Google Shape;449;p5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Machine Learning?</a:t>
            </a:r>
            <a:endParaRPr/>
          </a:p>
        </p:txBody>
      </p:sp>
      <p:sp>
        <p:nvSpPr>
          <p:cNvPr id="81" name="Google Shape;81;p16"/>
          <p:cNvSpPr txBox="1">
            <a:spLocks noGrp="1"/>
          </p:cNvSpPr>
          <p:nvPr>
            <p:ph type="body" idx="1"/>
          </p:nvPr>
        </p:nvSpPr>
        <p:spPr>
          <a:xfrm>
            <a:off x="311700" y="1171600"/>
            <a:ext cx="8520600" cy="370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IBM: “Machine learning (ML) is a branch of artificial intelligence (AI) and computer science that focuses on the </a:t>
            </a:r>
            <a:r>
              <a:rPr lang="en" b="1"/>
              <a:t>using data and algorithms</a:t>
            </a:r>
            <a:r>
              <a:rPr lang="en"/>
              <a:t> to enable AI </a:t>
            </a:r>
            <a:r>
              <a:rPr lang="en" b="1"/>
              <a:t>to imitate the way that humans learn, gradually improving its accuracy.</a:t>
            </a:r>
            <a:r>
              <a:rPr lang="en"/>
              <a:t>”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Consists of:</a:t>
            </a:r>
            <a:endParaRPr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Decision process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Error function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Model optimization process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“Garbage in, garbage out”</a:t>
            </a:r>
            <a:endParaRPr/>
          </a:p>
        </p:txBody>
      </p:sp>
      <p:sp>
        <p:nvSpPr>
          <p:cNvPr id="82" name="Google Shape;82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819D266-8B3C-F7A7-B912-75489F1757E1}"/>
              </a:ext>
            </a:extLst>
          </p:cNvPr>
          <p:cNvSpPr/>
          <p:nvPr/>
        </p:nvSpPr>
        <p:spPr>
          <a:xfrm>
            <a:off x="0" y="-1"/>
            <a:ext cx="9144000" cy="5143501"/>
          </a:xfrm>
          <a:prstGeom prst="rect">
            <a:avLst/>
          </a:prstGeom>
          <a:solidFill>
            <a:srgbClr val="C8C37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778B880-2F82-2AD0-20EB-AD3D5B87252A}"/>
              </a:ext>
            </a:extLst>
          </p:cNvPr>
          <p:cNvSpPr/>
          <p:nvPr/>
        </p:nvSpPr>
        <p:spPr>
          <a:xfrm>
            <a:off x="641350" y="3582988"/>
            <a:ext cx="390525" cy="27432"/>
          </a:xfrm>
          <a:prstGeom prst="rect">
            <a:avLst/>
          </a:prstGeom>
          <a:solidFill>
            <a:srgbClr val="1E4D2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8" name="Google Shape;448;p58"/>
          <p:cNvSpPr txBox="1">
            <a:spLocks noGrp="1"/>
          </p:cNvSpPr>
          <p:nvPr>
            <p:ph type="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Additional Structures</a:t>
            </a:r>
            <a:endParaRPr dirty="0"/>
          </a:p>
        </p:txBody>
      </p:sp>
      <p:sp>
        <p:nvSpPr>
          <p:cNvPr id="449" name="Google Shape;449;p5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40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2116328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Brief History of Machine Learning</a:t>
            </a:r>
            <a:endParaRPr/>
          </a:p>
        </p:txBody>
      </p:sp>
      <p:sp>
        <p:nvSpPr>
          <p:cNvPr id="95" name="Google Shape;95;p18"/>
          <p:cNvSpPr txBox="1">
            <a:spLocks noGrp="1"/>
          </p:cNvSpPr>
          <p:nvPr>
            <p:ph type="body" idx="1"/>
          </p:nvPr>
        </p:nvSpPr>
        <p:spPr>
          <a:xfrm>
            <a:off x="311700" y="1437075"/>
            <a:ext cx="4260300" cy="226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Least Squares Method (1805)</a:t>
            </a: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Bayes’ Theorem (1812)</a:t>
            </a: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Markov Chains (1913)</a:t>
            </a: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Artificial Neuron (1943)</a:t>
            </a: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First Neural Network (1951)</a:t>
            </a: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 b="1"/>
              <a:t>Perceptron</a:t>
            </a:r>
            <a:r>
              <a:rPr lang="en" sz="2000"/>
              <a:t> (1957)</a:t>
            </a:r>
            <a:endParaRPr sz="2000"/>
          </a:p>
        </p:txBody>
      </p:sp>
      <p:sp>
        <p:nvSpPr>
          <p:cNvPr id="96" name="Google Shape;96;p18"/>
          <p:cNvSpPr txBox="1"/>
          <p:nvPr/>
        </p:nvSpPr>
        <p:spPr>
          <a:xfrm>
            <a:off x="4572000" y="1443825"/>
            <a:ext cx="4572000" cy="22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ld Standard TT"/>
              <a:buChar char="●"/>
            </a:pPr>
            <a:r>
              <a:rPr lang="en" sz="2000" b="1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Nearest Neighbor</a:t>
            </a:r>
            <a:r>
              <a:rPr lang="en" sz="2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 (1967)</a:t>
            </a:r>
            <a:endParaRPr sz="20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ld Standard TT"/>
              <a:buChar char="●"/>
            </a:pPr>
            <a:r>
              <a:rPr lang="en" sz="2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Neocognitron CNN (1980)</a:t>
            </a:r>
            <a:endParaRPr sz="20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ld Standard TT"/>
              <a:buChar char="●"/>
            </a:pPr>
            <a:r>
              <a:rPr lang="en" sz="2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Recurrent Neural Networks (1982)</a:t>
            </a:r>
            <a:endParaRPr sz="20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ld Standard TT"/>
              <a:buChar char="●"/>
            </a:pPr>
            <a:r>
              <a:rPr lang="en" sz="2000" b="1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Boltzmann Machine</a:t>
            </a:r>
            <a:r>
              <a:rPr lang="en" sz="2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 (1985)</a:t>
            </a:r>
            <a:endParaRPr sz="20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ld Standard TT"/>
              <a:buChar char="●"/>
            </a:pPr>
            <a:r>
              <a:rPr lang="en" sz="2000" b="1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Support-Vector Machine</a:t>
            </a:r>
            <a:r>
              <a:rPr lang="en" sz="2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 (1995)</a:t>
            </a:r>
            <a:endParaRPr sz="20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ld Standard TT"/>
              <a:buChar char="●"/>
            </a:pPr>
            <a:r>
              <a:rPr lang="en" sz="2000" b="1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Random Forest</a:t>
            </a:r>
            <a:r>
              <a:rPr lang="en" sz="2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 (1995)</a:t>
            </a:r>
            <a:endParaRPr sz="1600"/>
          </a:p>
        </p:txBody>
      </p:sp>
      <p:sp>
        <p:nvSpPr>
          <p:cNvPr id="97" name="Google Shape;97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1913477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K-Nearest Neighbors (KNN, 1967)</a:t>
            </a:r>
            <a:endParaRPr/>
          </a:p>
        </p:txBody>
      </p:sp>
      <p:sp>
        <p:nvSpPr>
          <p:cNvPr id="118" name="Google Shape;118;p21"/>
          <p:cNvSpPr txBox="1">
            <a:spLocks noGrp="1"/>
          </p:cNvSpPr>
          <p:nvPr>
            <p:ph type="body" idx="1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Simple &amp; fast</a:t>
            </a:r>
            <a:endParaRPr/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 real “training”</a:t>
            </a:r>
            <a:endParaRPr/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Best for </a:t>
            </a:r>
            <a:r>
              <a:rPr lang="en" b="1"/>
              <a:t>ℝ</a:t>
            </a:r>
            <a:r>
              <a:rPr lang="en" baseline="30000"/>
              <a:t>3</a:t>
            </a:r>
            <a:r>
              <a:rPr lang="en"/>
              <a:t> or less</a:t>
            </a:r>
            <a:endParaRPr/>
          </a:p>
        </p:txBody>
      </p:sp>
      <p:sp>
        <p:nvSpPr>
          <p:cNvPr id="119" name="Google Shape;119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42</a:t>
            </a:fld>
            <a:endParaRPr/>
          </a:p>
        </p:txBody>
      </p:sp>
      <p:pic>
        <p:nvPicPr>
          <p:cNvPr id="120" name="Google Shape;120;p21"/>
          <p:cNvPicPr preferRelativeResize="0"/>
          <p:nvPr/>
        </p:nvPicPr>
        <p:blipFill rotWithShape="1">
          <a:blip r:embed="rId3">
            <a:alphaModFix/>
          </a:blip>
          <a:srcRect l="6757" t="7733" r="2777" b="17259"/>
          <a:stretch/>
        </p:blipFill>
        <p:spPr>
          <a:xfrm>
            <a:off x="3024850" y="1171600"/>
            <a:ext cx="5463300" cy="33972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9045795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Boltzmann Machine (1985)</a:t>
            </a:r>
            <a:endParaRPr/>
          </a:p>
        </p:txBody>
      </p:sp>
      <p:sp>
        <p:nvSpPr>
          <p:cNvPr id="126" name="Google Shape;126;p22"/>
          <p:cNvSpPr txBox="1">
            <a:spLocks noGrp="1"/>
          </p:cNvSpPr>
          <p:nvPr>
            <p:ph type="body" idx="1"/>
          </p:nvPr>
        </p:nvSpPr>
        <p:spPr>
          <a:xfrm>
            <a:off x="311700" y="1567100"/>
            <a:ext cx="4547400" cy="176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Each unit is restricted to a state {0,1}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Visible units are from the training set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Hidden units are randomly initialized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Minimize global energy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Weighted interactions and biases</a:t>
            </a:r>
            <a:endParaRPr/>
          </a:p>
        </p:txBody>
      </p:sp>
      <p:pic>
        <p:nvPicPr>
          <p:cNvPr id="127" name="Google Shape;12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1450" y="631700"/>
            <a:ext cx="4090850" cy="388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2250" y="3333807"/>
            <a:ext cx="3143250" cy="732543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7437247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Support-Vector Machine (1995)</a:t>
            </a:r>
            <a:endParaRPr/>
          </a:p>
        </p:txBody>
      </p:sp>
      <p:sp>
        <p:nvSpPr>
          <p:cNvPr id="135" name="Google Shape;135;p23"/>
          <p:cNvSpPr txBox="1">
            <a:spLocks noGrp="1"/>
          </p:cNvSpPr>
          <p:nvPr>
            <p:ph type="body" idx="1"/>
          </p:nvPr>
        </p:nvSpPr>
        <p:spPr>
          <a:xfrm>
            <a:off x="311700" y="1664850"/>
            <a:ext cx="4260300" cy="181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Maximize the margin between a hyperplane and the classified training data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</a:t>
            </a:r>
            <a:r>
              <a:rPr lang="en" baseline="-25000"/>
              <a:t>3</a:t>
            </a:r>
            <a:r>
              <a:rPr lang="en"/>
              <a:t> in the figure is the maximum-margin hyperplane</a:t>
            </a:r>
            <a:endParaRPr sz="2700">
              <a:solidFill>
                <a:srgbClr val="1B1E1F"/>
              </a:solidFill>
            </a:endParaRPr>
          </a:p>
        </p:txBody>
      </p:sp>
      <p:pic>
        <p:nvPicPr>
          <p:cNvPr id="136" name="Google Shape;13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171600"/>
            <a:ext cx="3924563" cy="339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9630471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Recurrent Neural Networks (RNNs)</a:t>
            </a:r>
            <a:endParaRPr/>
          </a:p>
        </p:txBody>
      </p:sp>
      <p:sp>
        <p:nvSpPr>
          <p:cNvPr id="165" name="Google Shape;165;p26"/>
          <p:cNvSpPr txBox="1">
            <a:spLocks noGrp="1"/>
          </p:cNvSpPr>
          <p:nvPr>
            <p:ph type="body" idx="1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For time series/sequence data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Contains “memory”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Vanishing gradient problem (also with deep feed forward)</a:t>
            </a:r>
            <a:endParaRPr/>
          </a:p>
        </p:txBody>
      </p:sp>
      <p:pic>
        <p:nvPicPr>
          <p:cNvPr id="166" name="Google Shape;16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2013" y="2181039"/>
            <a:ext cx="7779976" cy="2590775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410493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Classifications of Artificial Intelligence</a:t>
            </a:r>
            <a:endParaRPr/>
          </a:p>
        </p:txBody>
      </p:sp>
      <p:pic>
        <p:nvPicPr>
          <p:cNvPr id="88" name="Google Shape;8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1537" y="1058225"/>
            <a:ext cx="3820931" cy="3780474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Convolutions</a:t>
            </a:r>
            <a:endParaRPr/>
          </a:p>
        </p:txBody>
      </p:sp>
      <p:sp>
        <p:nvSpPr>
          <p:cNvPr id="246" name="Google Shape;246;p36"/>
          <p:cNvSpPr txBox="1">
            <a:spLocks noGrp="1"/>
          </p:cNvSpPr>
          <p:nvPr>
            <p:ph type="body" idx="1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Sliding kernel extracts features:</a:t>
            </a:r>
            <a:endParaRPr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Edges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Textures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Patterns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247" name="Google Shape;247;p3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248" name="Google Shape;24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0800" y="1606650"/>
            <a:ext cx="6311500" cy="3155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Pooling</a:t>
            </a:r>
            <a:endParaRPr/>
          </a:p>
        </p:txBody>
      </p:sp>
      <p:sp>
        <p:nvSpPr>
          <p:cNvPr id="254" name="Google Shape;254;p37"/>
          <p:cNvSpPr txBox="1">
            <a:spLocks noGrp="1"/>
          </p:cNvSpPr>
          <p:nvPr>
            <p:ph type="body" idx="1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Max Pooling: </a:t>
            </a:r>
            <a:r>
              <a:rPr lang="en"/>
              <a:t>captures most significant element for feature map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b="1"/>
              <a:t>Average pooling:</a:t>
            </a:r>
            <a:r>
              <a:rPr lang="en"/>
              <a:t> captures broader context</a:t>
            </a:r>
            <a:endParaRPr/>
          </a:p>
        </p:txBody>
      </p:sp>
      <p:sp>
        <p:nvSpPr>
          <p:cNvPr id="255" name="Google Shape;255;p3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pic>
        <p:nvPicPr>
          <p:cNvPr id="256" name="Google Shape;25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5450" y="1755400"/>
            <a:ext cx="3669624" cy="2709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Perceptrons (1943/1957)</a:t>
            </a:r>
            <a:endParaRPr/>
          </a:p>
        </p:txBody>
      </p:sp>
      <p:sp>
        <p:nvSpPr>
          <p:cNvPr id="110" name="Google Shape;110;p20"/>
          <p:cNvSpPr txBox="1">
            <a:spLocks noGrp="1"/>
          </p:cNvSpPr>
          <p:nvPr>
            <p:ph type="body" idx="1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Basis of all fully connected layers</a:t>
            </a:r>
            <a:endParaRPr/>
          </a:p>
        </p:txBody>
      </p:sp>
      <p:pic>
        <p:nvPicPr>
          <p:cNvPr id="111" name="Google Shape;11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1200" y="1450925"/>
            <a:ext cx="8041600" cy="3472125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Activations</a:t>
            </a:r>
            <a:endParaRPr/>
          </a:p>
        </p:txBody>
      </p:sp>
      <p:sp>
        <p:nvSpPr>
          <p:cNvPr id="262" name="Google Shape;262;p38"/>
          <p:cNvSpPr txBox="1">
            <a:spLocks noGrp="1"/>
          </p:cNvSpPr>
          <p:nvPr>
            <p:ph type="body" idx="1"/>
          </p:nvPr>
        </p:nvSpPr>
        <p:spPr>
          <a:xfrm>
            <a:off x="311700" y="1171600"/>
            <a:ext cx="2756400" cy="188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Relu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Sigmoid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Swish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Tanh</a:t>
            </a:r>
            <a:endParaRPr/>
          </a:p>
        </p:txBody>
      </p:sp>
      <p:pic>
        <p:nvPicPr>
          <p:cNvPr id="263" name="Google Shape;26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07400" y="715675"/>
            <a:ext cx="5137499" cy="3853124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38"/>
          <p:cNvSpPr txBox="1">
            <a:spLocks noGrp="1"/>
          </p:cNvSpPr>
          <p:nvPr>
            <p:ph type="body" idx="1"/>
          </p:nvPr>
        </p:nvSpPr>
        <p:spPr>
          <a:xfrm>
            <a:off x="417300" y="3056500"/>
            <a:ext cx="2756400" cy="151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Used to introduce nonlinearity in the learning process</a:t>
            </a:r>
            <a:endParaRPr/>
          </a:p>
        </p:txBody>
      </p:sp>
      <p:sp>
        <p:nvSpPr>
          <p:cNvPr id="265" name="Google Shape;265;p3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pic>
        <p:nvPicPr>
          <p:cNvPr id="266" name="Google Shape;266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75450" y="3233150"/>
            <a:ext cx="898776" cy="898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Paperback">
  <a:themeElements>
    <a:clrScheme name="Paperback">
      <a:dk1>
        <a:srgbClr val="1E4D2B"/>
      </a:dk1>
      <a:lt1>
        <a:srgbClr val="FFFFFF"/>
      </a:lt1>
      <a:dk2>
        <a:srgbClr val="1E4D2B"/>
      </a:dk2>
      <a:lt2>
        <a:srgbClr val="C8C372"/>
      </a:lt2>
      <a:accent1>
        <a:srgbClr val="FFFBF0"/>
      </a:accent1>
      <a:accent2>
        <a:srgbClr val="B7B7B7"/>
      </a:accent2>
      <a:accent3>
        <a:srgbClr val="FB8C00"/>
      </a:accent3>
      <a:accent4>
        <a:srgbClr val="80CBC4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</TotalTime>
  <Words>1273</Words>
  <Application>Microsoft Office PowerPoint</Application>
  <PresentationFormat>On-screen Show (16:9)</PresentationFormat>
  <Paragraphs>341</Paragraphs>
  <Slides>45</Slides>
  <Notes>42</Notes>
  <HiddenSlides>0</HiddenSlides>
  <MMClips>3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48" baseType="lpstr">
      <vt:lpstr>Arial</vt:lpstr>
      <vt:lpstr>Old Standard TT</vt:lpstr>
      <vt:lpstr>Paperback</vt:lpstr>
      <vt:lpstr>Machine Learning</vt:lpstr>
      <vt:lpstr>Outline</vt:lpstr>
      <vt:lpstr>Outline</vt:lpstr>
      <vt:lpstr>What is Machine Learning?</vt:lpstr>
      <vt:lpstr>Classifications of Artificial Intelligence</vt:lpstr>
      <vt:lpstr>Convolutions</vt:lpstr>
      <vt:lpstr>Pooling</vt:lpstr>
      <vt:lpstr>Perceptrons (1943/1957)</vt:lpstr>
      <vt:lpstr>Activations</vt:lpstr>
      <vt:lpstr>Outline</vt:lpstr>
      <vt:lpstr>Basic Machine Learning Models</vt:lpstr>
      <vt:lpstr>Feed Forward Neural Networks</vt:lpstr>
      <vt:lpstr>Outline</vt:lpstr>
      <vt:lpstr>Supervised Learning</vt:lpstr>
      <vt:lpstr>Classification</vt:lpstr>
      <vt:lpstr>Unsupervised Learning</vt:lpstr>
      <vt:lpstr>Self-Supervised Learning</vt:lpstr>
      <vt:lpstr>Reinforcement Learning</vt:lpstr>
      <vt:lpstr>Transfer Learning</vt:lpstr>
      <vt:lpstr>Outline</vt:lpstr>
      <vt:lpstr>Convolutional Neural Networks (VGG16, AlexNet,...)</vt:lpstr>
      <vt:lpstr>Residual &amp; Dense Networks (ResNets &amp; DenseNets)</vt:lpstr>
      <vt:lpstr>AUTOMAP</vt:lpstr>
      <vt:lpstr>U-Net</vt:lpstr>
      <vt:lpstr>End-to-End Metrics</vt:lpstr>
      <vt:lpstr>Simulated Images</vt:lpstr>
      <vt:lpstr>Simulated Images</vt:lpstr>
      <vt:lpstr>Clinical Data - Absolute</vt:lpstr>
      <vt:lpstr>Clinical Data - Difference</vt:lpstr>
      <vt:lpstr>Outline</vt:lpstr>
      <vt:lpstr>Updated Conductivities</vt:lpstr>
      <vt:lpstr>Other improvements</vt:lpstr>
      <vt:lpstr>Outline</vt:lpstr>
      <vt:lpstr>Physics Informed Neural Networks (PINNs)</vt:lpstr>
      <vt:lpstr>Why do PINNs work?</vt:lpstr>
      <vt:lpstr>Original PINN Formulation</vt:lpstr>
      <vt:lpstr>PINN Formulation for EIT Forward Problem</vt:lpstr>
      <vt:lpstr>PINN Formulation for EIT Inverse Problem</vt:lpstr>
      <vt:lpstr>Thank you</vt:lpstr>
      <vt:lpstr>Additional Structures</vt:lpstr>
      <vt:lpstr>Brief History of Machine Learning</vt:lpstr>
      <vt:lpstr>K-Nearest Neighbors (KNN, 1967)</vt:lpstr>
      <vt:lpstr>Boltzmann Machine (1985)</vt:lpstr>
      <vt:lpstr>Support-Vector Machine (1995)</vt:lpstr>
      <vt:lpstr>Recurrent Neural Networks (RNNs)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</dc:title>
  <dc:creator>Kyler Howard</dc:creator>
  <cp:lastModifiedBy>Kyler Howard</cp:lastModifiedBy>
  <cp:revision>2</cp:revision>
  <dcterms:modified xsi:type="dcterms:W3CDTF">2024-06-13T16:50:55Z</dcterms:modified>
</cp:coreProperties>
</file>